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sldIdLst>
    <p:sldId id="269" r:id="rId2"/>
    <p:sldId id="295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4" Type="http://schemas.openxmlformats.org/officeDocument/2006/relationships/image" Target="../media/image14.sv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6.sv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4" Type="http://schemas.openxmlformats.org/officeDocument/2006/relationships/image" Target="../media/image14.sv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67C108-1922-4D4E-8C9F-5474608CC47A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B3FD56E-2275-4E8E-B0F1-B80613BD9A96}">
      <dgm:prSet/>
      <dgm:spPr/>
      <dgm:t>
        <a:bodyPr/>
        <a:lstStyle/>
        <a:p>
          <a:r>
            <a:rPr lang="en-US" b="1"/>
            <a:t>Topic Outline</a:t>
          </a:r>
          <a:endParaRPr lang="en-US"/>
        </a:p>
      </dgm:t>
    </dgm:pt>
    <dgm:pt modelId="{D543D3B9-6190-4F43-901D-0D82A3BC0836}" type="parTrans" cxnId="{4352E8E5-C702-4FF2-873A-3154FE2B07A9}">
      <dgm:prSet/>
      <dgm:spPr/>
      <dgm:t>
        <a:bodyPr/>
        <a:lstStyle/>
        <a:p>
          <a:endParaRPr lang="en-US"/>
        </a:p>
      </dgm:t>
    </dgm:pt>
    <dgm:pt modelId="{CE13C9F1-87AB-419F-99A2-B6D53B69F679}" type="sibTrans" cxnId="{4352E8E5-C702-4FF2-873A-3154FE2B07A9}">
      <dgm:prSet/>
      <dgm:spPr/>
      <dgm:t>
        <a:bodyPr/>
        <a:lstStyle/>
        <a:p>
          <a:endParaRPr lang="en-US"/>
        </a:p>
      </dgm:t>
    </dgm:pt>
    <dgm:pt modelId="{A23BD74D-4B28-47FB-ABCA-E8F1477E1B7C}">
      <dgm:prSet/>
      <dgm:spPr/>
      <dgm:t>
        <a:bodyPr/>
        <a:lstStyle/>
        <a:p>
          <a:r>
            <a:rPr lang="en-US"/>
            <a:t>What is Price?</a:t>
          </a:r>
        </a:p>
      </dgm:t>
    </dgm:pt>
    <dgm:pt modelId="{B1831B2A-6F74-4A63-85C0-54F77259EFAC}" type="parTrans" cxnId="{D953F5CF-CEAF-4910-9D48-F92A27BF3020}">
      <dgm:prSet/>
      <dgm:spPr/>
      <dgm:t>
        <a:bodyPr/>
        <a:lstStyle/>
        <a:p>
          <a:endParaRPr lang="en-US"/>
        </a:p>
      </dgm:t>
    </dgm:pt>
    <dgm:pt modelId="{18B1AD6F-AB43-4E57-934B-230471605463}" type="sibTrans" cxnId="{D953F5CF-CEAF-4910-9D48-F92A27BF3020}">
      <dgm:prSet/>
      <dgm:spPr/>
      <dgm:t>
        <a:bodyPr/>
        <a:lstStyle/>
        <a:p>
          <a:endParaRPr lang="en-US"/>
        </a:p>
      </dgm:t>
    </dgm:pt>
    <dgm:pt modelId="{BEAAA19A-7AC6-402F-826A-EF3E67AE7FD2}">
      <dgm:prSet/>
      <dgm:spPr/>
      <dgm:t>
        <a:bodyPr/>
        <a:lstStyle/>
        <a:p>
          <a:r>
            <a:rPr lang="en-US"/>
            <a:t>Considerations in setting price</a:t>
          </a:r>
        </a:p>
      </dgm:t>
    </dgm:pt>
    <dgm:pt modelId="{0610C3AC-15C5-43FA-A44F-022FB2400E9E}" type="parTrans" cxnId="{DCA4369A-AA73-4788-A23D-BE62E5321442}">
      <dgm:prSet/>
      <dgm:spPr/>
      <dgm:t>
        <a:bodyPr/>
        <a:lstStyle/>
        <a:p>
          <a:endParaRPr lang="en-US"/>
        </a:p>
      </dgm:t>
    </dgm:pt>
    <dgm:pt modelId="{36E4C9C5-0043-4FBC-8DD9-131D133DAF31}" type="sibTrans" cxnId="{DCA4369A-AA73-4788-A23D-BE62E5321442}">
      <dgm:prSet/>
      <dgm:spPr/>
      <dgm:t>
        <a:bodyPr/>
        <a:lstStyle/>
        <a:p>
          <a:endParaRPr lang="en-US"/>
        </a:p>
      </dgm:t>
    </dgm:pt>
    <dgm:pt modelId="{EE15C1C4-2694-41C4-BE98-C2EFC4374D3F}">
      <dgm:prSet/>
      <dgm:spPr/>
      <dgm:t>
        <a:bodyPr/>
        <a:lstStyle/>
        <a:p>
          <a:r>
            <a:rPr lang="en-US"/>
            <a:t>Value based pricing; Cost-based pricing</a:t>
          </a:r>
        </a:p>
      </dgm:t>
    </dgm:pt>
    <dgm:pt modelId="{00C270B2-9273-47D2-8C26-1D660831B666}" type="parTrans" cxnId="{2C0570F3-0798-40C4-8C59-9DCA86480723}">
      <dgm:prSet/>
      <dgm:spPr/>
      <dgm:t>
        <a:bodyPr/>
        <a:lstStyle/>
        <a:p>
          <a:endParaRPr lang="en-US"/>
        </a:p>
      </dgm:t>
    </dgm:pt>
    <dgm:pt modelId="{7A64F1E0-0B52-4E3D-B34C-0544CC1310C0}" type="sibTrans" cxnId="{2C0570F3-0798-40C4-8C59-9DCA86480723}">
      <dgm:prSet/>
      <dgm:spPr/>
      <dgm:t>
        <a:bodyPr/>
        <a:lstStyle/>
        <a:p>
          <a:endParaRPr lang="en-US"/>
        </a:p>
      </dgm:t>
    </dgm:pt>
    <dgm:pt modelId="{08C4CA38-5285-4C82-80E8-5AB808C4FBE9}">
      <dgm:prSet/>
      <dgm:spPr/>
      <dgm:t>
        <a:bodyPr/>
        <a:lstStyle/>
        <a:p>
          <a:r>
            <a:rPr lang="en-US"/>
            <a:t>Types of cost</a:t>
          </a:r>
        </a:p>
      </dgm:t>
    </dgm:pt>
    <dgm:pt modelId="{AB4D89BF-CEB8-4FFC-8DA6-727A439FA384}" type="parTrans" cxnId="{2B7A9969-F273-4319-8C03-064D0E595CEC}">
      <dgm:prSet/>
      <dgm:spPr/>
      <dgm:t>
        <a:bodyPr/>
        <a:lstStyle/>
        <a:p>
          <a:endParaRPr lang="en-US"/>
        </a:p>
      </dgm:t>
    </dgm:pt>
    <dgm:pt modelId="{26C499A3-21AD-47E2-AF03-68B99289E1FB}" type="sibTrans" cxnId="{2B7A9969-F273-4319-8C03-064D0E595CEC}">
      <dgm:prSet/>
      <dgm:spPr/>
      <dgm:t>
        <a:bodyPr/>
        <a:lstStyle/>
        <a:p>
          <a:endParaRPr lang="en-US"/>
        </a:p>
      </dgm:t>
    </dgm:pt>
    <dgm:pt modelId="{B96B65F1-2909-4017-8646-CA2669E5B1C8}">
      <dgm:prSet/>
      <dgm:spPr/>
      <dgm:t>
        <a:bodyPr/>
        <a:lstStyle/>
        <a:p>
          <a:r>
            <a:rPr lang="en-US"/>
            <a:t>Price calculation</a:t>
          </a:r>
        </a:p>
      </dgm:t>
    </dgm:pt>
    <dgm:pt modelId="{F0947A5C-3CE9-4CF4-8DC8-99920355B616}" type="parTrans" cxnId="{EFC1D90D-16A5-4D18-8A4C-868D8BF02D6C}">
      <dgm:prSet/>
      <dgm:spPr/>
      <dgm:t>
        <a:bodyPr/>
        <a:lstStyle/>
        <a:p>
          <a:endParaRPr lang="en-US"/>
        </a:p>
      </dgm:t>
    </dgm:pt>
    <dgm:pt modelId="{EEA312AD-7C0A-4000-B59B-A753665734B1}" type="sibTrans" cxnId="{EFC1D90D-16A5-4D18-8A4C-868D8BF02D6C}">
      <dgm:prSet/>
      <dgm:spPr/>
      <dgm:t>
        <a:bodyPr/>
        <a:lstStyle/>
        <a:p>
          <a:endParaRPr lang="en-US"/>
        </a:p>
      </dgm:t>
    </dgm:pt>
    <dgm:pt modelId="{F8166334-1ABF-4249-94FC-11FA4E7FD113}">
      <dgm:prSet/>
      <dgm:spPr/>
      <dgm:t>
        <a:bodyPr/>
        <a:lstStyle/>
        <a:p>
          <a:r>
            <a:rPr lang="en-US"/>
            <a:t>New product pricing strategies</a:t>
          </a:r>
        </a:p>
      </dgm:t>
    </dgm:pt>
    <dgm:pt modelId="{CF52F72D-B908-40D3-82A1-4A53F53D90FD}" type="parTrans" cxnId="{101B5E07-5EC3-4F41-9FB0-5C23E7CA21CD}">
      <dgm:prSet/>
      <dgm:spPr/>
      <dgm:t>
        <a:bodyPr/>
        <a:lstStyle/>
        <a:p>
          <a:endParaRPr lang="en-US"/>
        </a:p>
      </dgm:t>
    </dgm:pt>
    <dgm:pt modelId="{0C523A6B-5892-4526-ABA5-6F21C675A31A}" type="sibTrans" cxnId="{101B5E07-5EC3-4F41-9FB0-5C23E7CA21CD}">
      <dgm:prSet/>
      <dgm:spPr/>
      <dgm:t>
        <a:bodyPr/>
        <a:lstStyle/>
        <a:p>
          <a:endParaRPr lang="en-US"/>
        </a:p>
      </dgm:t>
    </dgm:pt>
    <dgm:pt modelId="{50CB8E26-D9BA-4661-BC90-BA39BCE538AB}">
      <dgm:prSet/>
      <dgm:spPr/>
      <dgm:t>
        <a:bodyPr/>
        <a:lstStyle/>
        <a:p>
          <a:r>
            <a:rPr lang="en-US"/>
            <a:t>Product mix pricing strategies</a:t>
          </a:r>
        </a:p>
      </dgm:t>
    </dgm:pt>
    <dgm:pt modelId="{8D29C13B-1E6E-4C82-9F5B-0344ED1B962D}" type="parTrans" cxnId="{96271963-12DC-4D15-AB09-2A47322033B9}">
      <dgm:prSet/>
      <dgm:spPr/>
      <dgm:t>
        <a:bodyPr/>
        <a:lstStyle/>
        <a:p>
          <a:endParaRPr lang="en-US"/>
        </a:p>
      </dgm:t>
    </dgm:pt>
    <dgm:pt modelId="{CA7C2140-B3FB-476F-A954-5FAA7E140409}" type="sibTrans" cxnId="{96271963-12DC-4D15-AB09-2A47322033B9}">
      <dgm:prSet/>
      <dgm:spPr/>
      <dgm:t>
        <a:bodyPr/>
        <a:lstStyle/>
        <a:p>
          <a:endParaRPr lang="en-US"/>
        </a:p>
      </dgm:t>
    </dgm:pt>
    <dgm:pt modelId="{BF0D5066-29D5-435E-ACD8-AA72E1825AD4}">
      <dgm:prSet/>
      <dgm:spPr/>
      <dgm:t>
        <a:bodyPr/>
        <a:lstStyle/>
        <a:p>
          <a:r>
            <a:rPr lang="en-US"/>
            <a:t>Price adjustment strategies</a:t>
          </a:r>
        </a:p>
      </dgm:t>
    </dgm:pt>
    <dgm:pt modelId="{E20944B0-1FD1-488E-9C58-E7F8D813F437}" type="parTrans" cxnId="{5F3BE542-F093-4A5E-A516-47940CE93E16}">
      <dgm:prSet/>
      <dgm:spPr/>
      <dgm:t>
        <a:bodyPr/>
        <a:lstStyle/>
        <a:p>
          <a:endParaRPr lang="en-US"/>
        </a:p>
      </dgm:t>
    </dgm:pt>
    <dgm:pt modelId="{AB6A9D48-FCE0-489D-A087-4A0C844777D2}" type="sibTrans" cxnId="{5F3BE542-F093-4A5E-A516-47940CE93E16}">
      <dgm:prSet/>
      <dgm:spPr/>
      <dgm:t>
        <a:bodyPr/>
        <a:lstStyle/>
        <a:p>
          <a:endParaRPr lang="en-US"/>
        </a:p>
      </dgm:t>
    </dgm:pt>
    <dgm:pt modelId="{AD6D80D3-9A65-3846-A3B9-24BD8F15769D}" type="pres">
      <dgm:prSet presAssocID="{0067C108-1922-4D4E-8C9F-5474608CC47A}" presName="diagram" presStyleCnt="0">
        <dgm:presLayoutVars>
          <dgm:dir/>
          <dgm:resizeHandles val="exact"/>
        </dgm:presLayoutVars>
      </dgm:prSet>
      <dgm:spPr/>
    </dgm:pt>
    <dgm:pt modelId="{2D084235-5769-A64C-89AF-0DF1A84EC353}" type="pres">
      <dgm:prSet presAssocID="{9B3FD56E-2275-4E8E-B0F1-B80613BD9A96}" presName="node" presStyleLbl="node1" presStyleIdx="0" presStyleCnt="9">
        <dgm:presLayoutVars>
          <dgm:bulletEnabled val="1"/>
        </dgm:presLayoutVars>
      </dgm:prSet>
      <dgm:spPr/>
    </dgm:pt>
    <dgm:pt modelId="{5E10DAA9-1CBA-B341-B219-21428E467C70}" type="pres">
      <dgm:prSet presAssocID="{CE13C9F1-87AB-419F-99A2-B6D53B69F679}" presName="sibTrans" presStyleCnt="0"/>
      <dgm:spPr/>
    </dgm:pt>
    <dgm:pt modelId="{54A1F511-7EF6-FD4B-B5E7-3BBC5FE5A024}" type="pres">
      <dgm:prSet presAssocID="{A23BD74D-4B28-47FB-ABCA-E8F1477E1B7C}" presName="node" presStyleLbl="node1" presStyleIdx="1" presStyleCnt="9">
        <dgm:presLayoutVars>
          <dgm:bulletEnabled val="1"/>
        </dgm:presLayoutVars>
      </dgm:prSet>
      <dgm:spPr/>
    </dgm:pt>
    <dgm:pt modelId="{28A07927-5FB3-E248-8FD8-3CEC4C8A8036}" type="pres">
      <dgm:prSet presAssocID="{18B1AD6F-AB43-4E57-934B-230471605463}" presName="sibTrans" presStyleCnt="0"/>
      <dgm:spPr/>
    </dgm:pt>
    <dgm:pt modelId="{7E67ABD2-D141-874D-A310-53F6D2DE94DE}" type="pres">
      <dgm:prSet presAssocID="{BEAAA19A-7AC6-402F-826A-EF3E67AE7FD2}" presName="node" presStyleLbl="node1" presStyleIdx="2" presStyleCnt="9">
        <dgm:presLayoutVars>
          <dgm:bulletEnabled val="1"/>
        </dgm:presLayoutVars>
      </dgm:prSet>
      <dgm:spPr/>
    </dgm:pt>
    <dgm:pt modelId="{22D12ADC-912E-E045-A57D-46F08554D251}" type="pres">
      <dgm:prSet presAssocID="{36E4C9C5-0043-4FBC-8DD9-131D133DAF31}" presName="sibTrans" presStyleCnt="0"/>
      <dgm:spPr/>
    </dgm:pt>
    <dgm:pt modelId="{45F0162C-1778-C64E-AB95-DB4B6D819493}" type="pres">
      <dgm:prSet presAssocID="{EE15C1C4-2694-41C4-BE98-C2EFC4374D3F}" presName="node" presStyleLbl="node1" presStyleIdx="3" presStyleCnt="9">
        <dgm:presLayoutVars>
          <dgm:bulletEnabled val="1"/>
        </dgm:presLayoutVars>
      </dgm:prSet>
      <dgm:spPr/>
    </dgm:pt>
    <dgm:pt modelId="{718A9AEC-C5F5-9748-A0DC-8C60241B6060}" type="pres">
      <dgm:prSet presAssocID="{7A64F1E0-0B52-4E3D-B34C-0544CC1310C0}" presName="sibTrans" presStyleCnt="0"/>
      <dgm:spPr/>
    </dgm:pt>
    <dgm:pt modelId="{E718C92A-4C77-5A4C-BF70-AD5C8E5101EA}" type="pres">
      <dgm:prSet presAssocID="{08C4CA38-5285-4C82-80E8-5AB808C4FBE9}" presName="node" presStyleLbl="node1" presStyleIdx="4" presStyleCnt="9">
        <dgm:presLayoutVars>
          <dgm:bulletEnabled val="1"/>
        </dgm:presLayoutVars>
      </dgm:prSet>
      <dgm:spPr/>
    </dgm:pt>
    <dgm:pt modelId="{74FE3B0D-88DF-E341-8C9B-7C281ECF69E9}" type="pres">
      <dgm:prSet presAssocID="{26C499A3-21AD-47E2-AF03-68B99289E1FB}" presName="sibTrans" presStyleCnt="0"/>
      <dgm:spPr/>
    </dgm:pt>
    <dgm:pt modelId="{F030F66A-0BD8-5646-ADC7-CEDD805054A6}" type="pres">
      <dgm:prSet presAssocID="{B96B65F1-2909-4017-8646-CA2669E5B1C8}" presName="node" presStyleLbl="node1" presStyleIdx="5" presStyleCnt="9">
        <dgm:presLayoutVars>
          <dgm:bulletEnabled val="1"/>
        </dgm:presLayoutVars>
      </dgm:prSet>
      <dgm:spPr/>
    </dgm:pt>
    <dgm:pt modelId="{FD712568-02B9-D748-9A5D-D8AFAA4BBCD2}" type="pres">
      <dgm:prSet presAssocID="{EEA312AD-7C0A-4000-B59B-A753665734B1}" presName="sibTrans" presStyleCnt="0"/>
      <dgm:spPr/>
    </dgm:pt>
    <dgm:pt modelId="{32860E1D-6B7C-D34D-B0B0-5AA1668B9198}" type="pres">
      <dgm:prSet presAssocID="{F8166334-1ABF-4249-94FC-11FA4E7FD113}" presName="node" presStyleLbl="node1" presStyleIdx="6" presStyleCnt="9">
        <dgm:presLayoutVars>
          <dgm:bulletEnabled val="1"/>
        </dgm:presLayoutVars>
      </dgm:prSet>
      <dgm:spPr/>
    </dgm:pt>
    <dgm:pt modelId="{7D679EDD-A508-2346-A108-696B41B17649}" type="pres">
      <dgm:prSet presAssocID="{0C523A6B-5892-4526-ABA5-6F21C675A31A}" presName="sibTrans" presStyleCnt="0"/>
      <dgm:spPr/>
    </dgm:pt>
    <dgm:pt modelId="{E30D95BD-CE64-0440-99CC-94CD0FB85EBA}" type="pres">
      <dgm:prSet presAssocID="{50CB8E26-D9BA-4661-BC90-BA39BCE538AB}" presName="node" presStyleLbl="node1" presStyleIdx="7" presStyleCnt="9">
        <dgm:presLayoutVars>
          <dgm:bulletEnabled val="1"/>
        </dgm:presLayoutVars>
      </dgm:prSet>
      <dgm:spPr/>
    </dgm:pt>
    <dgm:pt modelId="{9CCBAD0B-3FA3-8540-BF4C-D4F68C3B1835}" type="pres">
      <dgm:prSet presAssocID="{CA7C2140-B3FB-476F-A954-5FAA7E140409}" presName="sibTrans" presStyleCnt="0"/>
      <dgm:spPr/>
    </dgm:pt>
    <dgm:pt modelId="{AE423DE5-7B8B-F746-9356-4525E2CEC072}" type="pres">
      <dgm:prSet presAssocID="{BF0D5066-29D5-435E-ACD8-AA72E1825AD4}" presName="node" presStyleLbl="node1" presStyleIdx="8" presStyleCnt="9">
        <dgm:presLayoutVars>
          <dgm:bulletEnabled val="1"/>
        </dgm:presLayoutVars>
      </dgm:prSet>
      <dgm:spPr/>
    </dgm:pt>
  </dgm:ptLst>
  <dgm:cxnLst>
    <dgm:cxn modelId="{101B5E07-5EC3-4F41-9FB0-5C23E7CA21CD}" srcId="{0067C108-1922-4D4E-8C9F-5474608CC47A}" destId="{F8166334-1ABF-4249-94FC-11FA4E7FD113}" srcOrd="6" destOrd="0" parTransId="{CF52F72D-B908-40D3-82A1-4A53F53D90FD}" sibTransId="{0C523A6B-5892-4526-ABA5-6F21C675A31A}"/>
    <dgm:cxn modelId="{EFC1D90D-16A5-4D18-8A4C-868D8BF02D6C}" srcId="{0067C108-1922-4D4E-8C9F-5474608CC47A}" destId="{B96B65F1-2909-4017-8646-CA2669E5B1C8}" srcOrd="5" destOrd="0" parTransId="{F0947A5C-3CE9-4CF4-8DC8-99920355B616}" sibTransId="{EEA312AD-7C0A-4000-B59B-A753665734B1}"/>
    <dgm:cxn modelId="{9DE91E1E-2100-D649-A5A8-580E6B4E116B}" type="presOf" srcId="{50CB8E26-D9BA-4661-BC90-BA39BCE538AB}" destId="{E30D95BD-CE64-0440-99CC-94CD0FB85EBA}" srcOrd="0" destOrd="0" presId="urn:microsoft.com/office/officeart/2005/8/layout/default"/>
    <dgm:cxn modelId="{1B6CB42C-5BFA-6F40-AC23-40CC793BF3F5}" type="presOf" srcId="{B96B65F1-2909-4017-8646-CA2669E5B1C8}" destId="{F030F66A-0BD8-5646-ADC7-CEDD805054A6}" srcOrd="0" destOrd="0" presId="urn:microsoft.com/office/officeart/2005/8/layout/default"/>
    <dgm:cxn modelId="{B489F42D-D1B1-0749-B4CA-9DDAC8C04382}" type="presOf" srcId="{0067C108-1922-4D4E-8C9F-5474608CC47A}" destId="{AD6D80D3-9A65-3846-A3B9-24BD8F15769D}" srcOrd="0" destOrd="0" presId="urn:microsoft.com/office/officeart/2005/8/layout/default"/>
    <dgm:cxn modelId="{5F3BE542-F093-4A5E-A516-47940CE93E16}" srcId="{0067C108-1922-4D4E-8C9F-5474608CC47A}" destId="{BF0D5066-29D5-435E-ACD8-AA72E1825AD4}" srcOrd="8" destOrd="0" parTransId="{E20944B0-1FD1-488E-9C58-E7F8D813F437}" sibTransId="{AB6A9D48-FCE0-489D-A087-4A0C844777D2}"/>
    <dgm:cxn modelId="{C97A1A43-E35E-D342-BCB8-D6A8F7061199}" type="presOf" srcId="{BF0D5066-29D5-435E-ACD8-AA72E1825AD4}" destId="{AE423DE5-7B8B-F746-9356-4525E2CEC072}" srcOrd="0" destOrd="0" presId="urn:microsoft.com/office/officeart/2005/8/layout/default"/>
    <dgm:cxn modelId="{31C10D62-2781-E140-8D9A-2B102CA22652}" type="presOf" srcId="{F8166334-1ABF-4249-94FC-11FA4E7FD113}" destId="{32860E1D-6B7C-D34D-B0B0-5AA1668B9198}" srcOrd="0" destOrd="0" presId="urn:microsoft.com/office/officeart/2005/8/layout/default"/>
    <dgm:cxn modelId="{96271963-12DC-4D15-AB09-2A47322033B9}" srcId="{0067C108-1922-4D4E-8C9F-5474608CC47A}" destId="{50CB8E26-D9BA-4661-BC90-BA39BCE538AB}" srcOrd="7" destOrd="0" parTransId="{8D29C13B-1E6E-4C82-9F5B-0344ED1B962D}" sibTransId="{CA7C2140-B3FB-476F-A954-5FAA7E140409}"/>
    <dgm:cxn modelId="{2B7A9969-F273-4319-8C03-064D0E595CEC}" srcId="{0067C108-1922-4D4E-8C9F-5474608CC47A}" destId="{08C4CA38-5285-4C82-80E8-5AB808C4FBE9}" srcOrd="4" destOrd="0" parTransId="{AB4D89BF-CEB8-4FFC-8DA6-727A439FA384}" sibTransId="{26C499A3-21AD-47E2-AF03-68B99289E1FB}"/>
    <dgm:cxn modelId="{8FC4277B-AD91-3446-BBC1-3369E9A03156}" type="presOf" srcId="{08C4CA38-5285-4C82-80E8-5AB808C4FBE9}" destId="{E718C92A-4C77-5A4C-BF70-AD5C8E5101EA}" srcOrd="0" destOrd="0" presId="urn:microsoft.com/office/officeart/2005/8/layout/default"/>
    <dgm:cxn modelId="{E8916C81-0F29-9D4A-BBB1-B0BE03A30567}" type="presOf" srcId="{BEAAA19A-7AC6-402F-826A-EF3E67AE7FD2}" destId="{7E67ABD2-D141-874D-A310-53F6D2DE94DE}" srcOrd="0" destOrd="0" presId="urn:microsoft.com/office/officeart/2005/8/layout/default"/>
    <dgm:cxn modelId="{DCA4369A-AA73-4788-A23D-BE62E5321442}" srcId="{0067C108-1922-4D4E-8C9F-5474608CC47A}" destId="{BEAAA19A-7AC6-402F-826A-EF3E67AE7FD2}" srcOrd="2" destOrd="0" parTransId="{0610C3AC-15C5-43FA-A44F-022FB2400E9E}" sibTransId="{36E4C9C5-0043-4FBC-8DD9-131D133DAF31}"/>
    <dgm:cxn modelId="{FADEA1A9-225D-F94F-93FC-621CC1C73F20}" type="presOf" srcId="{9B3FD56E-2275-4E8E-B0F1-B80613BD9A96}" destId="{2D084235-5769-A64C-89AF-0DF1A84EC353}" srcOrd="0" destOrd="0" presId="urn:microsoft.com/office/officeart/2005/8/layout/default"/>
    <dgm:cxn modelId="{D953F5CF-CEAF-4910-9D48-F92A27BF3020}" srcId="{0067C108-1922-4D4E-8C9F-5474608CC47A}" destId="{A23BD74D-4B28-47FB-ABCA-E8F1477E1B7C}" srcOrd="1" destOrd="0" parTransId="{B1831B2A-6F74-4A63-85C0-54F77259EFAC}" sibTransId="{18B1AD6F-AB43-4E57-934B-230471605463}"/>
    <dgm:cxn modelId="{4352E8E5-C702-4FF2-873A-3154FE2B07A9}" srcId="{0067C108-1922-4D4E-8C9F-5474608CC47A}" destId="{9B3FD56E-2275-4E8E-B0F1-B80613BD9A96}" srcOrd="0" destOrd="0" parTransId="{D543D3B9-6190-4F43-901D-0D82A3BC0836}" sibTransId="{CE13C9F1-87AB-419F-99A2-B6D53B69F679}"/>
    <dgm:cxn modelId="{0FB432E6-D93A-7D4C-B141-CFE839FC84B4}" type="presOf" srcId="{EE15C1C4-2694-41C4-BE98-C2EFC4374D3F}" destId="{45F0162C-1778-C64E-AB95-DB4B6D819493}" srcOrd="0" destOrd="0" presId="urn:microsoft.com/office/officeart/2005/8/layout/default"/>
    <dgm:cxn modelId="{7B666DE9-0024-C144-AB5B-94AD168C1300}" type="presOf" srcId="{A23BD74D-4B28-47FB-ABCA-E8F1477E1B7C}" destId="{54A1F511-7EF6-FD4B-B5E7-3BBC5FE5A024}" srcOrd="0" destOrd="0" presId="urn:microsoft.com/office/officeart/2005/8/layout/default"/>
    <dgm:cxn modelId="{2C0570F3-0798-40C4-8C59-9DCA86480723}" srcId="{0067C108-1922-4D4E-8C9F-5474608CC47A}" destId="{EE15C1C4-2694-41C4-BE98-C2EFC4374D3F}" srcOrd="3" destOrd="0" parTransId="{00C270B2-9273-47D2-8C26-1D660831B666}" sibTransId="{7A64F1E0-0B52-4E3D-B34C-0544CC1310C0}"/>
    <dgm:cxn modelId="{2963419F-8D06-6348-9099-B725EC48A78C}" type="presParOf" srcId="{AD6D80D3-9A65-3846-A3B9-24BD8F15769D}" destId="{2D084235-5769-A64C-89AF-0DF1A84EC353}" srcOrd="0" destOrd="0" presId="urn:microsoft.com/office/officeart/2005/8/layout/default"/>
    <dgm:cxn modelId="{E7C1CA1D-C0D7-634C-8944-7AC286D01291}" type="presParOf" srcId="{AD6D80D3-9A65-3846-A3B9-24BD8F15769D}" destId="{5E10DAA9-1CBA-B341-B219-21428E467C70}" srcOrd="1" destOrd="0" presId="urn:microsoft.com/office/officeart/2005/8/layout/default"/>
    <dgm:cxn modelId="{45C992DC-D98D-8B45-8283-AEC968550059}" type="presParOf" srcId="{AD6D80D3-9A65-3846-A3B9-24BD8F15769D}" destId="{54A1F511-7EF6-FD4B-B5E7-3BBC5FE5A024}" srcOrd="2" destOrd="0" presId="urn:microsoft.com/office/officeart/2005/8/layout/default"/>
    <dgm:cxn modelId="{918D4095-A590-1C47-A885-8A78BF69883F}" type="presParOf" srcId="{AD6D80D3-9A65-3846-A3B9-24BD8F15769D}" destId="{28A07927-5FB3-E248-8FD8-3CEC4C8A8036}" srcOrd="3" destOrd="0" presId="urn:microsoft.com/office/officeart/2005/8/layout/default"/>
    <dgm:cxn modelId="{C0C46EBE-E763-E444-8EFF-692308D36FD7}" type="presParOf" srcId="{AD6D80D3-9A65-3846-A3B9-24BD8F15769D}" destId="{7E67ABD2-D141-874D-A310-53F6D2DE94DE}" srcOrd="4" destOrd="0" presId="urn:microsoft.com/office/officeart/2005/8/layout/default"/>
    <dgm:cxn modelId="{1B2325B5-6807-244D-B382-C57776C0A178}" type="presParOf" srcId="{AD6D80D3-9A65-3846-A3B9-24BD8F15769D}" destId="{22D12ADC-912E-E045-A57D-46F08554D251}" srcOrd="5" destOrd="0" presId="urn:microsoft.com/office/officeart/2005/8/layout/default"/>
    <dgm:cxn modelId="{CB4CB86C-8089-964F-B940-F8BCB6E618BC}" type="presParOf" srcId="{AD6D80D3-9A65-3846-A3B9-24BD8F15769D}" destId="{45F0162C-1778-C64E-AB95-DB4B6D819493}" srcOrd="6" destOrd="0" presId="urn:microsoft.com/office/officeart/2005/8/layout/default"/>
    <dgm:cxn modelId="{29DCFBA7-E48B-784F-B232-6F45D92A889E}" type="presParOf" srcId="{AD6D80D3-9A65-3846-A3B9-24BD8F15769D}" destId="{718A9AEC-C5F5-9748-A0DC-8C60241B6060}" srcOrd="7" destOrd="0" presId="urn:microsoft.com/office/officeart/2005/8/layout/default"/>
    <dgm:cxn modelId="{580942A6-AEB2-5E49-8AF7-3913691883A8}" type="presParOf" srcId="{AD6D80D3-9A65-3846-A3B9-24BD8F15769D}" destId="{E718C92A-4C77-5A4C-BF70-AD5C8E5101EA}" srcOrd="8" destOrd="0" presId="urn:microsoft.com/office/officeart/2005/8/layout/default"/>
    <dgm:cxn modelId="{AB524009-117A-0145-981D-13FC426A0C4D}" type="presParOf" srcId="{AD6D80D3-9A65-3846-A3B9-24BD8F15769D}" destId="{74FE3B0D-88DF-E341-8C9B-7C281ECF69E9}" srcOrd="9" destOrd="0" presId="urn:microsoft.com/office/officeart/2005/8/layout/default"/>
    <dgm:cxn modelId="{30A34ABC-F65A-424F-911A-712F47F0E5CA}" type="presParOf" srcId="{AD6D80D3-9A65-3846-A3B9-24BD8F15769D}" destId="{F030F66A-0BD8-5646-ADC7-CEDD805054A6}" srcOrd="10" destOrd="0" presId="urn:microsoft.com/office/officeart/2005/8/layout/default"/>
    <dgm:cxn modelId="{2CFF2225-2A4D-3F47-BF30-85923698C3CE}" type="presParOf" srcId="{AD6D80D3-9A65-3846-A3B9-24BD8F15769D}" destId="{FD712568-02B9-D748-9A5D-D8AFAA4BBCD2}" srcOrd="11" destOrd="0" presId="urn:microsoft.com/office/officeart/2005/8/layout/default"/>
    <dgm:cxn modelId="{43B6124F-9901-2041-B178-1DE577807EC5}" type="presParOf" srcId="{AD6D80D3-9A65-3846-A3B9-24BD8F15769D}" destId="{32860E1D-6B7C-D34D-B0B0-5AA1668B9198}" srcOrd="12" destOrd="0" presId="urn:microsoft.com/office/officeart/2005/8/layout/default"/>
    <dgm:cxn modelId="{F3442896-E879-0B41-8639-31D9ECA65CC6}" type="presParOf" srcId="{AD6D80D3-9A65-3846-A3B9-24BD8F15769D}" destId="{7D679EDD-A508-2346-A108-696B41B17649}" srcOrd="13" destOrd="0" presId="urn:microsoft.com/office/officeart/2005/8/layout/default"/>
    <dgm:cxn modelId="{C761D58A-41EB-804C-97B8-3CC98628D433}" type="presParOf" srcId="{AD6D80D3-9A65-3846-A3B9-24BD8F15769D}" destId="{E30D95BD-CE64-0440-99CC-94CD0FB85EBA}" srcOrd="14" destOrd="0" presId="urn:microsoft.com/office/officeart/2005/8/layout/default"/>
    <dgm:cxn modelId="{629E22A1-1EB7-7D44-8596-1F4EB32D9208}" type="presParOf" srcId="{AD6D80D3-9A65-3846-A3B9-24BD8F15769D}" destId="{9CCBAD0B-3FA3-8540-BF4C-D4F68C3B1835}" srcOrd="15" destOrd="0" presId="urn:microsoft.com/office/officeart/2005/8/layout/default"/>
    <dgm:cxn modelId="{04BCD005-DDA2-9845-AA89-B5A236064F1B}" type="presParOf" srcId="{AD6D80D3-9A65-3846-A3B9-24BD8F15769D}" destId="{AE423DE5-7B8B-F746-9356-4525E2CEC072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D1B9D47-38EA-4A90-9B38-F94976260AD5}" type="doc">
      <dgm:prSet loTypeId="urn:microsoft.com/office/officeart/2005/8/layout/list1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en-US"/>
        </a:p>
      </dgm:t>
    </dgm:pt>
    <dgm:pt modelId="{2E92DBCA-55C3-4817-A417-25BD6DC31D2C}">
      <dgm:prSet/>
      <dgm:spPr/>
      <dgm:t>
        <a:bodyPr/>
        <a:lstStyle/>
        <a:p>
          <a:r>
            <a:rPr lang="en-US" b="1"/>
            <a:t>New Product Pricing Strategies</a:t>
          </a:r>
          <a:endParaRPr lang="en-US"/>
        </a:p>
      </dgm:t>
    </dgm:pt>
    <dgm:pt modelId="{5AACD988-96D8-4A1C-AF96-7C75E4B0BCD9}" type="parTrans" cxnId="{028761D6-7F67-4C29-B3A2-6CBD4FEC3D0E}">
      <dgm:prSet/>
      <dgm:spPr/>
      <dgm:t>
        <a:bodyPr/>
        <a:lstStyle/>
        <a:p>
          <a:endParaRPr lang="en-US"/>
        </a:p>
      </dgm:t>
    </dgm:pt>
    <dgm:pt modelId="{F4A346FB-73E8-4AF9-8995-870FBF2E0C45}" type="sibTrans" cxnId="{028761D6-7F67-4C29-B3A2-6CBD4FEC3D0E}">
      <dgm:prSet/>
      <dgm:spPr/>
      <dgm:t>
        <a:bodyPr/>
        <a:lstStyle/>
        <a:p>
          <a:endParaRPr lang="en-US"/>
        </a:p>
      </dgm:t>
    </dgm:pt>
    <dgm:pt modelId="{5C0E535C-32C9-4C7D-9C6E-D37481B95A64}">
      <dgm:prSet/>
      <dgm:spPr/>
      <dgm:t>
        <a:bodyPr/>
        <a:lstStyle/>
        <a:p>
          <a:r>
            <a:rPr lang="en-US" b="1"/>
            <a:t>Market-Penetration Pricing</a:t>
          </a:r>
          <a:endParaRPr lang="en-US"/>
        </a:p>
      </dgm:t>
    </dgm:pt>
    <dgm:pt modelId="{3BA13080-BF22-4435-B4F9-DA96A85A509F}" type="parTrans" cxnId="{447A644B-8B14-47B5-81BF-934EFEC15F80}">
      <dgm:prSet/>
      <dgm:spPr/>
      <dgm:t>
        <a:bodyPr/>
        <a:lstStyle/>
        <a:p>
          <a:endParaRPr lang="en-US"/>
        </a:p>
      </dgm:t>
    </dgm:pt>
    <dgm:pt modelId="{987C9411-066B-4E1B-90DF-0B719C043B57}" type="sibTrans" cxnId="{447A644B-8B14-47B5-81BF-934EFEC15F80}">
      <dgm:prSet/>
      <dgm:spPr/>
      <dgm:t>
        <a:bodyPr/>
        <a:lstStyle/>
        <a:p>
          <a:endParaRPr lang="en-US"/>
        </a:p>
      </dgm:t>
    </dgm:pt>
    <dgm:pt modelId="{7E1EAF26-5CE2-42D3-A04D-1D7B248224F8}">
      <dgm:prSet/>
      <dgm:spPr/>
      <dgm:t>
        <a:bodyPr/>
        <a:lstStyle/>
        <a:p>
          <a:r>
            <a:rPr lang="en-US"/>
            <a:t>Setting a low price for a new product in order to “Penetrate” the market quickly and deeply.</a:t>
          </a:r>
        </a:p>
      </dgm:t>
    </dgm:pt>
    <dgm:pt modelId="{4C3C8040-2EBD-4CF8-BED3-75ED5A3D9BBC}" type="parTrans" cxnId="{590809D2-10D3-4DA3-899A-0515DCF5DC31}">
      <dgm:prSet/>
      <dgm:spPr/>
      <dgm:t>
        <a:bodyPr/>
        <a:lstStyle/>
        <a:p>
          <a:endParaRPr lang="en-US"/>
        </a:p>
      </dgm:t>
    </dgm:pt>
    <dgm:pt modelId="{D95E0068-942F-469C-81A6-D17D03ED6183}" type="sibTrans" cxnId="{590809D2-10D3-4DA3-899A-0515DCF5DC31}">
      <dgm:prSet/>
      <dgm:spPr/>
      <dgm:t>
        <a:bodyPr/>
        <a:lstStyle/>
        <a:p>
          <a:endParaRPr lang="en-US"/>
        </a:p>
      </dgm:t>
    </dgm:pt>
    <dgm:pt modelId="{324317AE-AC58-43D1-B935-DCF70068BD42}">
      <dgm:prSet/>
      <dgm:spPr/>
      <dgm:t>
        <a:bodyPr/>
        <a:lstStyle/>
        <a:p>
          <a:r>
            <a:rPr lang="en-US"/>
            <a:t>Attract a large number of buyers and win a larger market share.</a:t>
          </a:r>
        </a:p>
      </dgm:t>
    </dgm:pt>
    <dgm:pt modelId="{5EF8D1EC-1F9E-436E-A0D5-A7FDD5B79E0A}" type="parTrans" cxnId="{722C350A-9A8D-4342-9853-0C3704149AAB}">
      <dgm:prSet/>
      <dgm:spPr/>
      <dgm:t>
        <a:bodyPr/>
        <a:lstStyle/>
        <a:p>
          <a:endParaRPr lang="en-US"/>
        </a:p>
      </dgm:t>
    </dgm:pt>
    <dgm:pt modelId="{FFCB81B4-03D7-4399-B792-20C2B14BB831}" type="sibTrans" cxnId="{722C350A-9A8D-4342-9853-0C3704149AAB}">
      <dgm:prSet/>
      <dgm:spPr/>
      <dgm:t>
        <a:bodyPr/>
        <a:lstStyle/>
        <a:p>
          <a:endParaRPr lang="en-US"/>
        </a:p>
      </dgm:t>
    </dgm:pt>
    <dgm:pt modelId="{6016C018-3607-48F9-BB3E-18C947CC466A}">
      <dgm:prSet/>
      <dgm:spPr/>
      <dgm:t>
        <a:bodyPr/>
        <a:lstStyle/>
        <a:p>
          <a:r>
            <a:rPr lang="en-US"/>
            <a:t>Use Under These Conditions:</a:t>
          </a:r>
        </a:p>
      </dgm:t>
    </dgm:pt>
    <dgm:pt modelId="{187B83A9-C3F9-4D5E-885D-5C6F4314DC5B}" type="parTrans" cxnId="{E4C9E2FA-263A-4D79-A3B0-BF85DE333613}">
      <dgm:prSet/>
      <dgm:spPr/>
      <dgm:t>
        <a:bodyPr/>
        <a:lstStyle/>
        <a:p>
          <a:endParaRPr lang="en-US"/>
        </a:p>
      </dgm:t>
    </dgm:pt>
    <dgm:pt modelId="{1A840824-46C7-4E9F-8BD4-564683882A18}" type="sibTrans" cxnId="{E4C9E2FA-263A-4D79-A3B0-BF85DE333613}">
      <dgm:prSet/>
      <dgm:spPr/>
      <dgm:t>
        <a:bodyPr/>
        <a:lstStyle/>
        <a:p>
          <a:endParaRPr lang="en-US"/>
        </a:p>
      </dgm:t>
    </dgm:pt>
    <dgm:pt modelId="{288E7B43-964B-41D4-8A34-0DB82E62D2F7}">
      <dgm:prSet/>
      <dgm:spPr/>
      <dgm:t>
        <a:bodyPr/>
        <a:lstStyle/>
        <a:p>
          <a:r>
            <a:rPr lang="en-US"/>
            <a:t>Market must be highly price-sensitive so that low price produces more market growth.</a:t>
          </a:r>
        </a:p>
      </dgm:t>
    </dgm:pt>
    <dgm:pt modelId="{227F4F0F-9E71-4885-82B9-4160B35F75B6}" type="parTrans" cxnId="{07BA7602-DB92-4C5C-BB57-F09EDE7B1486}">
      <dgm:prSet/>
      <dgm:spPr/>
      <dgm:t>
        <a:bodyPr/>
        <a:lstStyle/>
        <a:p>
          <a:endParaRPr lang="en-US"/>
        </a:p>
      </dgm:t>
    </dgm:pt>
    <dgm:pt modelId="{A0EE7DCA-87C4-4163-BBC8-3A7D41FCB1F9}" type="sibTrans" cxnId="{07BA7602-DB92-4C5C-BB57-F09EDE7B1486}">
      <dgm:prSet/>
      <dgm:spPr/>
      <dgm:t>
        <a:bodyPr/>
        <a:lstStyle/>
        <a:p>
          <a:endParaRPr lang="en-US"/>
        </a:p>
      </dgm:t>
    </dgm:pt>
    <dgm:pt modelId="{B032B136-F5EA-414E-88B1-8BFD65FC4C4E}">
      <dgm:prSet/>
      <dgm:spPr/>
      <dgm:t>
        <a:bodyPr/>
        <a:lstStyle/>
        <a:p>
          <a:r>
            <a:rPr lang="en-US"/>
            <a:t>Production/distribution costs must fall as sales volume increases.</a:t>
          </a:r>
        </a:p>
      </dgm:t>
    </dgm:pt>
    <dgm:pt modelId="{4712035A-21A7-42F3-B12B-CA9137EB2BEE}" type="parTrans" cxnId="{175ABD5E-E952-4708-917E-AA88E0237862}">
      <dgm:prSet/>
      <dgm:spPr/>
      <dgm:t>
        <a:bodyPr/>
        <a:lstStyle/>
        <a:p>
          <a:endParaRPr lang="en-US"/>
        </a:p>
      </dgm:t>
    </dgm:pt>
    <dgm:pt modelId="{A191B6DD-D2BD-4EC0-91D5-2509B8906542}" type="sibTrans" cxnId="{175ABD5E-E952-4708-917E-AA88E0237862}">
      <dgm:prSet/>
      <dgm:spPr/>
      <dgm:t>
        <a:bodyPr/>
        <a:lstStyle/>
        <a:p>
          <a:endParaRPr lang="en-US"/>
        </a:p>
      </dgm:t>
    </dgm:pt>
    <dgm:pt modelId="{0EC028E4-9617-406E-B141-8851F00FF8BC}">
      <dgm:prSet/>
      <dgm:spPr/>
      <dgm:t>
        <a:bodyPr/>
        <a:lstStyle/>
        <a:p>
          <a:r>
            <a:rPr lang="en-US"/>
            <a:t>Must keep out competition &amp; maintain its low price position or else benefits maybe temporary.</a:t>
          </a:r>
        </a:p>
      </dgm:t>
    </dgm:pt>
    <dgm:pt modelId="{3F5C1EF2-B37C-4D37-829F-9F6C8E27EE07}" type="parTrans" cxnId="{B2875D9E-D55D-42A6-893C-C56DD1B273C1}">
      <dgm:prSet/>
      <dgm:spPr/>
      <dgm:t>
        <a:bodyPr/>
        <a:lstStyle/>
        <a:p>
          <a:endParaRPr lang="en-US"/>
        </a:p>
      </dgm:t>
    </dgm:pt>
    <dgm:pt modelId="{DE9A4FA9-DC77-4EFA-9272-7EEE1121B1FF}" type="sibTrans" cxnId="{B2875D9E-D55D-42A6-893C-C56DD1B273C1}">
      <dgm:prSet/>
      <dgm:spPr/>
      <dgm:t>
        <a:bodyPr/>
        <a:lstStyle/>
        <a:p>
          <a:endParaRPr lang="en-US"/>
        </a:p>
      </dgm:t>
    </dgm:pt>
    <dgm:pt modelId="{F310365E-84DC-FE40-903F-E41FE56C6B5B}" type="pres">
      <dgm:prSet presAssocID="{FD1B9D47-38EA-4A90-9B38-F94976260AD5}" presName="linear" presStyleCnt="0">
        <dgm:presLayoutVars>
          <dgm:dir/>
          <dgm:animLvl val="lvl"/>
          <dgm:resizeHandles val="exact"/>
        </dgm:presLayoutVars>
      </dgm:prSet>
      <dgm:spPr/>
    </dgm:pt>
    <dgm:pt modelId="{C161C60C-6933-D24F-9616-57D7EEA5BFEB}" type="pres">
      <dgm:prSet presAssocID="{2E92DBCA-55C3-4817-A417-25BD6DC31D2C}" presName="parentLin" presStyleCnt="0"/>
      <dgm:spPr/>
    </dgm:pt>
    <dgm:pt modelId="{A5D6D968-2F11-2143-AAB2-0002294C7B6A}" type="pres">
      <dgm:prSet presAssocID="{2E92DBCA-55C3-4817-A417-25BD6DC31D2C}" presName="parentLeftMargin" presStyleLbl="node1" presStyleIdx="0" presStyleCnt="2"/>
      <dgm:spPr/>
    </dgm:pt>
    <dgm:pt modelId="{DA43B76E-9D64-4A4C-B3B1-3535CDC1CC6C}" type="pres">
      <dgm:prSet presAssocID="{2E92DBCA-55C3-4817-A417-25BD6DC31D2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BD6E3E4-6277-3A49-83CC-0F9BB9A9E452}" type="pres">
      <dgm:prSet presAssocID="{2E92DBCA-55C3-4817-A417-25BD6DC31D2C}" presName="negativeSpace" presStyleCnt="0"/>
      <dgm:spPr/>
    </dgm:pt>
    <dgm:pt modelId="{A452538C-FE2A-A44F-950E-07A4E9B6FAC7}" type="pres">
      <dgm:prSet presAssocID="{2E92DBCA-55C3-4817-A417-25BD6DC31D2C}" presName="childText" presStyleLbl="conFgAcc1" presStyleIdx="0" presStyleCnt="2">
        <dgm:presLayoutVars>
          <dgm:bulletEnabled val="1"/>
        </dgm:presLayoutVars>
      </dgm:prSet>
      <dgm:spPr/>
    </dgm:pt>
    <dgm:pt modelId="{291B28E3-6DCC-1943-A6CA-1206318A1D0A}" type="pres">
      <dgm:prSet presAssocID="{F4A346FB-73E8-4AF9-8995-870FBF2E0C45}" presName="spaceBetweenRectangles" presStyleCnt="0"/>
      <dgm:spPr/>
    </dgm:pt>
    <dgm:pt modelId="{F03765A7-F8E7-254F-A0E1-8120EC24167D}" type="pres">
      <dgm:prSet presAssocID="{5C0E535C-32C9-4C7D-9C6E-D37481B95A64}" presName="parentLin" presStyleCnt="0"/>
      <dgm:spPr/>
    </dgm:pt>
    <dgm:pt modelId="{A470AE56-1679-654D-888A-FB47407D8810}" type="pres">
      <dgm:prSet presAssocID="{5C0E535C-32C9-4C7D-9C6E-D37481B95A64}" presName="parentLeftMargin" presStyleLbl="node1" presStyleIdx="0" presStyleCnt="2"/>
      <dgm:spPr/>
    </dgm:pt>
    <dgm:pt modelId="{4ACE943C-0510-8F41-A100-1E74BF8259FD}" type="pres">
      <dgm:prSet presAssocID="{5C0E535C-32C9-4C7D-9C6E-D37481B95A6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86789B9-0A1C-7249-8811-26D15031712B}" type="pres">
      <dgm:prSet presAssocID="{5C0E535C-32C9-4C7D-9C6E-D37481B95A64}" presName="negativeSpace" presStyleCnt="0"/>
      <dgm:spPr/>
    </dgm:pt>
    <dgm:pt modelId="{F5EEF0CC-DCA4-FD47-B29E-C8E71C77183A}" type="pres">
      <dgm:prSet presAssocID="{5C0E535C-32C9-4C7D-9C6E-D37481B95A6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7BA7602-DB92-4C5C-BB57-F09EDE7B1486}" srcId="{6016C018-3607-48F9-BB3E-18C947CC466A}" destId="{288E7B43-964B-41D4-8A34-0DB82E62D2F7}" srcOrd="0" destOrd="0" parTransId="{227F4F0F-9E71-4885-82B9-4160B35F75B6}" sibTransId="{A0EE7DCA-87C4-4163-BBC8-3A7D41FCB1F9}"/>
    <dgm:cxn modelId="{722C350A-9A8D-4342-9853-0C3704149AAB}" srcId="{5C0E535C-32C9-4C7D-9C6E-D37481B95A64}" destId="{324317AE-AC58-43D1-B935-DCF70068BD42}" srcOrd="1" destOrd="0" parTransId="{5EF8D1EC-1F9E-436E-A0D5-A7FDD5B79E0A}" sibTransId="{FFCB81B4-03D7-4399-B792-20C2B14BB831}"/>
    <dgm:cxn modelId="{40A54F16-6A08-F041-87D5-9518DC30AB30}" type="presOf" srcId="{B032B136-F5EA-414E-88B1-8BFD65FC4C4E}" destId="{F5EEF0CC-DCA4-FD47-B29E-C8E71C77183A}" srcOrd="0" destOrd="4" presId="urn:microsoft.com/office/officeart/2005/8/layout/list1"/>
    <dgm:cxn modelId="{A188301C-24AE-7A46-8285-EDA4E65967A8}" type="presOf" srcId="{FD1B9D47-38EA-4A90-9B38-F94976260AD5}" destId="{F310365E-84DC-FE40-903F-E41FE56C6B5B}" srcOrd="0" destOrd="0" presId="urn:microsoft.com/office/officeart/2005/8/layout/list1"/>
    <dgm:cxn modelId="{832EA13F-A716-9A4E-91B2-B43DE5BD091B}" type="presOf" srcId="{288E7B43-964B-41D4-8A34-0DB82E62D2F7}" destId="{F5EEF0CC-DCA4-FD47-B29E-C8E71C77183A}" srcOrd="0" destOrd="3" presId="urn:microsoft.com/office/officeart/2005/8/layout/list1"/>
    <dgm:cxn modelId="{447A644B-8B14-47B5-81BF-934EFEC15F80}" srcId="{FD1B9D47-38EA-4A90-9B38-F94976260AD5}" destId="{5C0E535C-32C9-4C7D-9C6E-D37481B95A64}" srcOrd="1" destOrd="0" parTransId="{3BA13080-BF22-4435-B4F9-DA96A85A509F}" sibTransId="{987C9411-066B-4E1B-90DF-0B719C043B57}"/>
    <dgm:cxn modelId="{175ABD5E-E952-4708-917E-AA88E0237862}" srcId="{6016C018-3607-48F9-BB3E-18C947CC466A}" destId="{B032B136-F5EA-414E-88B1-8BFD65FC4C4E}" srcOrd="1" destOrd="0" parTransId="{4712035A-21A7-42F3-B12B-CA9137EB2BEE}" sibTransId="{A191B6DD-D2BD-4EC0-91D5-2509B8906542}"/>
    <dgm:cxn modelId="{E71BBB69-FE30-AC40-A678-FD7E723D2C21}" type="presOf" srcId="{2E92DBCA-55C3-4817-A417-25BD6DC31D2C}" destId="{DA43B76E-9D64-4A4C-B3B1-3535CDC1CC6C}" srcOrd="1" destOrd="0" presId="urn:microsoft.com/office/officeart/2005/8/layout/list1"/>
    <dgm:cxn modelId="{081D016C-183F-0241-B1EB-ED4055FC2D4F}" type="presOf" srcId="{5C0E535C-32C9-4C7D-9C6E-D37481B95A64}" destId="{4ACE943C-0510-8F41-A100-1E74BF8259FD}" srcOrd="1" destOrd="0" presId="urn:microsoft.com/office/officeart/2005/8/layout/list1"/>
    <dgm:cxn modelId="{B64A2687-286E-BE45-8C12-A4081A8E3591}" type="presOf" srcId="{7E1EAF26-5CE2-42D3-A04D-1D7B248224F8}" destId="{F5EEF0CC-DCA4-FD47-B29E-C8E71C77183A}" srcOrd="0" destOrd="0" presId="urn:microsoft.com/office/officeart/2005/8/layout/list1"/>
    <dgm:cxn modelId="{86D1FA89-D2BE-F244-B7D9-FE4222A0FF44}" type="presOf" srcId="{0EC028E4-9617-406E-B141-8851F00FF8BC}" destId="{F5EEF0CC-DCA4-FD47-B29E-C8E71C77183A}" srcOrd="0" destOrd="5" presId="urn:microsoft.com/office/officeart/2005/8/layout/list1"/>
    <dgm:cxn modelId="{B2875D9E-D55D-42A6-893C-C56DD1B273C1}" srcId="{6016C018-3607-48F9-BB3E-18C947CC466A}" destId="{0EC028E4-9617-406E-B141-8851F00FF8BC}" srcOrd="2" destOrd="0" parTransId="{3F5C1EF2-B37C-4D37-829F-9F6C8E27EE07}" sibTransId="{DE9A4FA9-DC77-4EFA-9272-7EEE1121B1FF}"/>
    <dgm:cxn modelId="{02EAE6A4-87B0-5D46-BC8D-E30FD6FD4DC6}" type="presOf" srcId="{5C0E535C-32C9-4C7D-9C6E-D37481B95A64}" destId="{A470AE56-1679-654D-888A-FB47407D8810}" srcOrd="0" destOrd="0" presId="urn:microsoft.com/office/officeart/2005/8/layout/list1"/>
    <dgm:cxn modelId="{F525CAA8-DF5C-2946-B4A5-A83DBC81A661}" type="presOf" srcId="{2E92DBCA-55C3-4817-A417-25BD6DC31D2C}" destId="{A5D6D968-2F11-2143-AAB2-0002294C7B6A}" srcOrd="0" destOrd="0" presId="urn:microsoft.com/office/officeart/2005/8/layout/list1"/>
    <dgm:cxn modelId="{A233A8B9-4F47-394F-9161-C4662ECC601A}" type="presOf" srcId="{6016C018-3607-48F9-BB3E-18C947CC466A}" destId="{F5EEF0CC-DCA4-FD47-B29E-C8E71C77183A}" srcOrd="0" destOrd="2" presId="urn:microsoft.com/office/officeart/2005/8/layout/list1"/>
    <dgm:cxn modelId="{590809D2-10D3-4DA3-899A-0515DCF5DC31}" srcId="{5C0E535C-32C9-4C7D-9C6E-D37481B95A64}" destId="{7E1EAF26-5CE2-42D3-A04D-1D7B248224F8}" srcOrd="0" destOrd="0" parTransId="{4C3C8040-2EBD-4CF8-BED3-75ED5A3D9BBC}" sibTransId="{D95E0068-942F-469C-81A6-D17D03ED6183}"/>
    <dgm:cxn modelId="{028761D6-7F67-4C29-B3A2-6CBD4FEC3D0E}" srcId="{FD1B9D47-38EA-4A90-9B38-F94976260AD5}" destId="{2E92DBCA-55C3-4817-A417-25BD6DC31D2C}" srcOrd="0" destOrd="0" parTransId="{5AACD988-96D8-4A1C-AF96-7C75E4B0BCD9}" sibTransId="{F4A346FB-73E8-4AF9-8995-870FBF2E0C45}"/>
    <dgm:cxn modelId="{47C787F4-2302-FA41-9F0C-A323B2EBCA2F}" type="presOf" srcId="{324317AE-AC58-43D1-B935-DCF70068BD42}" destId="{F5EEF0CC-DCA4-FD47-B29E-C8E71C77183A}" srcOrd="0" destOrd="1" presId="urn:microsoft.com/office/officeart/2005/8/layout/list1"/>
    <dgm:cxn modelId="{E4C9E2FA-263A-4D79-A3B0-BF85DE333613}" srcId="{5C0E535C-32C9-4C7D-9C6E-D37481B95A64}" destId="{6016C018-3607-48F9-BB3E-18C947CC466A}" srcOrd="2" destOrd="0" parTransId="{187B83A9-C3F9-4D5E-885D-5C6F4314DC5B}" sibTransId="{1A840824-46C7-4E9F-8BD4-564683882A18}"/>
    <dgm:cxn modelId="{B465837A-BF5A-D44F-A954-8581294A8792}" type="presParOf" srcId="{F310365E-84DC-FE40-903F-E41FE56C6B5B}" destId="{C161C60C-6933-D24F-9616-57D7EEA5BFEB}" srcOrd="0" destOrd="0" presId="urn:microsoft.com/office/officeart/2005/8/layout/list1"/>
    <dgm:cxn modelId="{1A6DE5FB-7B8C-B64E-9113-6A6A9CD32960}" type="presParOf" srcId="{C161C60C-6933-D24F-9616-57D7EEA5BFEB}" destId="{A5D6D968-2F11-2143-AAB2-0002294C7B6A}" srcOrd="0" destOrd="0" presId="urn:microsoft.com/office/officeart/2005/8/layout/list1"/>
    <dgm:cxn modelId="{9138397C-97AA-EC4F-A6B1-25593B837074}" type="presParOf" srcId="{C161C60C-6933-D24F-9616-57D7EEA5BFEB}" destId="{DA43B76E-9D64-4A4C-B3B1-3535CDC1CC6C}" srcOrd="1" destOrd="0" presId="urn:microsoft.com/office/officeart/2005/8/layout/list1"/>
    <dgm:cxn modelId="{7EAD664A-1C6B-1443-B7ED-5A4CE3C42236}" type="presParOf" srcId="{F310365E-84DC-FE40-903F-E41FE56C6B5B}" destId="{5BD6E3E4-6277-3A49-83CC-0F9BB9A9E452}" srcOrd="1" destOrd="0" presId="urn:microsoft.com/office/officeart/2005/8/layout/list1"/>
    <dgm:cxn modelId="{E33B82DD-6CC8-8048-BFDD-DA8EB202310D}" type="presParOf" srcId="{F310365E-84DC-FE40-903F-E41FE56C6B5B}" destId="{A452538C-FE2A-A44F-950E-07A4E9B6FAC7}" srcOrd="2" destOrd="0" presId="urn:microsoft.com/office/officeart/2005/8/layout/list1"/>
    <dgm:cxn modelId="{E01F4436-FB3D-BF4D-BE2E-07D5B712D3D4}" type="presParOf" srcId="{F310365E-84DC-FE40-903F-E41FE56C6B5B}" destId="{291B28E3-6DCC-1943-A6CA-1206318A1D0A}" srcOrd="3" destOrd="0" presId="urn:microsoft.com/office/officeart/2005/8/layout/list1"/>
    <dgm:cxn modelId="{6D8B6D7A-47C3-274C-89B8-702B1FE8581F}" type="presParOf" srcId="{F310365E-84DC-FE40-903F-E41FE56C6B5B}" destId="{F03765A7-F8E7-254F-A0E1-8120EC24167D}" srcOrd="4" destOrd="0" presId="urn:microsoft.com/office/officeart/2005/8/layout/list1"/>
    <dgm:cxn modelId="{52ED1295-0F3C-404A-ACF1-19A42776E84F}" type="presParOf" srcId="{F03765A7-F8E7-254F-A0E1-8120EC24167D}" destId="{A470AE56-1679-654D-888A-FB47407D8810}" srcOrd="0" destOrd="0" presId="urn:microsoft.com/office/officeart/2005/8/layout/list1"/>
    <dgm:cxn modelId="{E956F137-9D91-B14D-95C2-27253F0BD28B}" type="presParOf" srcId="{F03765A7-F8E7-254F-A0E1-8120EC24167D}" destId="{4ACE943C-0510-8F41-A100-1E74BF8259FD}" srcOrd="1" destOrd="0" presId="urn:microsoft.com/office/officeart/2005/8/layout/list1"/>
    <dgm:cxn modelId="{FBE14180-F5AA-C74A-98FC-3C725E6B3290}" type="presParOf" srcId="{F310365E-84DC-FE40-903F-E41FE56C6B5B}" destId="{E86789B9-0A1C-7249-8811-26D15031712B}" srcOrd="5" destOrd="0" presId="urn:microsoft.com/office/officeart/2005/8/layout/list1"/>
    <dgm:cxn modelId="{355338FA-3F3E-C941-8A92-D0F49EF0D847}" type="presParOf" srcId="{F310365E-84DC-FE40-903F-E41FE56C6B5B}" destId="{F5EEF0CC-DCA4-FD47-B29E-C8E71C77183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D80CEBB-7792-4F0F-887D-B6A402D85637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3218A88-F3BF-43D7-A550-76A16E811E1A}">
      <dgm:prSet/>
      <dgm:spPr/>
      <dgm:t>
        <a:bodyPr/>
        <a:lstStyle/>
        <a:p>
          <a:r>
            <a:rPr lang="en-US" b="1"/>
            <a:t>Product Mix Pricing Strategies</a:t>
          </a:r>
          <a:endParaRPr lang="en-US"/>
        </a:p>
      </dgm:t>
    </dgm:pt>
    <dgm:pt modelId="{238EB0B4-75D4-4A5F-8A8A-231D60F01B6B}" type="parTrans" cxnId="{4FFE6E8D-3D53-4C0C-ADC6-3E449E2A5DEB}">
      <dgm:prSet/>
      <dgm:spPr/>
      <dgm:t>
        <a:bodyPr/>
        <a:lstStyle/>
        <a:p>
          <a:endParaRPr lang="en-US"/>
        </a:p>
      </dgm:t>
    </dgm:pt>
    <dgm:pt modelId="{9ED59BC1-29B1-4319-96B6-BEA2106F48E5}" type="sibTrans" cxnId="{4FFE6E8D-3D53-4C0C-ADC6-3E449E2A5DEB}">
      <dgm:prSet/>
      <dgm:spPr/>
      <dgm:t>
        <a:bodyPr/>
        <a:lstStyle/>
        <a:p>
          <a:endParaRPr lang="en-US"/>
        </a:p>
      </dgm:t>
    </dgm:pt>
    <dgm:pt modelId="{BD5026D0-7E91-4D2D-8053-6CB2272DB6A8}">
      <dgm:prSet/>
      <dgm:spPr/>
      <dgm:t>
        <a:bodyPr/>
        <a:lstStyle/>
        <a:p>
          <a:r>
            <a:rPr lang="en-US"/>
            <a:t>1. Product line pricing: setting the price steps between various products in a product line based on</a:t>
          </a:r>
        </a:p>
      </dgm:t>
    </dgm:pt>
    <dgm:pt modelId="{AFB06BD2-A59E-4210-BFF0-D6839246F202}" type="parTrans" cxnId="{9DCE06A2-C041-459B-A8E3-CB06831D0069}">
      <dgm:prSet/>
      <dgm:spPr/>
      <dgm:t>
        <a:bodyPr/>
        <a:lstStyle/>
        <a:p>
          <a:endParaRPr lang="en-US"/>
        </a:p>
      </dgm:t>
    </dgm:pt>
    <dgm:pt modelId="{91547975-9C05-4C34-951C-C779381160C8}" type="sibTrans" cxnId="{9DCE06A2-C041-459B-A8E3-CB06831D0069}">
      <dgm:prSet/>
      <dgm:spPr/>
      <dgm:t>
        <a:bodyPr/>
        <a:lstStyle/>
        <a:p>
          <a:endParaRPr lang="en-US"/>
        </a:p>
      </dgm:t>
    </dgm:pt>
    <dgm:pt modelId="{D016757C-95CC-457E-8B8F-242BF42A5950}">
      <dgm:prSet/>
      <dgm:spPr/>
      <dgm:t>
        <a:bodyPr/>
        <a:lstStyle/>
        <a:p>
          <a:r>
            <a:rPr lang="en-US"/>
            <a:t>Cost differences between the products, </a:t>
          </a:r>
        </a:p>
      </dgm:t>
    </dgm:pt>
    <dgm:pt modelId="{09785EB2-7718-47F8-91AD-3EE7A578D1EF}" type="parTrans" cxnId="{17541107-8AC5-43F5-8F22-B361E78AA7EA}">
      <dgm:prSet/>
      <dgm:spPr/>
      <dgm:t>
        <a:bodyPr/>
        <a:lstStyle/>
        <a:p>
          <a:endParaRPr lang="en-US"/>
        </a:p>
      </dgm:t>
    </dgm:pt>
    <dgm:pt modelId="{6C823492-ED5F-447A-97EE-D6D05946D2A2}" type="sibTrans" cxnId="{17541107-8AC5-43F5-8F22-B361E78AA7EA}">
      <dgm:prSet/>
      <dgm:spPr/>
      <dgm:t>
        <a:bodyPr/>
        <a:lstStyle/>
        <a:p>
          <a:endParaRPr lang="en-US"/>
        </a:p>
      </dgm:t>
    </dgm:pt>
    <dgm:pt modelId="{D5EB264C-7152-476B-B864-C0388A31CA1D}">
      <dgm:prSet/>
      <dgm:spPr/>
      <dgm:t>
        <a:bodyPr/>
        <a:lstStyle/>
        <a:p>
          <a:r>
            <a:rPr lang="en-US"/>
            <a:t>Customer evaluation of different features</a:t>
          </a:r>
        </a:p>
      </dgm:t>
    </dgm:pt>
    <dgm:pt modelId="{9956BAEF-EA22-4B4C-984A-FB550154BD56}" type="parTrans" cxnId="{C6E39501-92A7-4658-A58D-8C83FEA2D82A}">
      <dgm:prSet/>
      <dgm:spPr/>
      <dgm:t>
        <a:bodyPr/>
        <a:lstStyle/>
        <a:p>
          <a:endParaRPr lang="en-US"/>
        </a:p>
      </dgm:t>
    </dgm:pt>
    <dgm:pt modelId="{2974574E-30A6-4FBF-849E-BFA86238C8AB}" type="sibTrans" cxnId="{C6E39501-92A7-4658-A58D-8C83FEA2D82A}">
      <dgm:prSet/>
      <dgm:spPr/>
      <dgm:t>
        <a:bodyPr/>
        <a:lstStyle/>
        <a:p>
          <a:endParaRPr lang="en-US"/>
        </a:p>
      </dgm:t>
    </dgm:pt>
    <dgm:pt modelId="{7300F652-2E97-47CD-93ED-EB241E1A7BEF}">
      <dgm:prSet/>
      <dgm:spPr/>
      <dgm:t>
        <a:bodyPr/>
        <a:lstStyle/>
        <a:p>
          <a:r>
            <a:rPr lang="en-US"/>
            <a:t>Competitors' prices. </a:t>
          </a:r>
        </a:p>
      </dgm:t>
    </dgm:pt>
    <dgm:pt modelId="{AB15BFF9-68AE-402C-B850-81F73DB614CD}" type="parTrans" cxnId="{404691C8-7E41-4016-A5F0-EC868527E152}">
      <dgm:prSet/>
      <dgm:spPr/>
      <dgm:t>
        <a:bodyPr/>
        <a:lstStyle/>
        <a:p>
          <a:endParaRPr lang="en-US"/>
        </a:p>
      </dgm:t>
    </dgm:pt>
    <dgm:pt modelId="{014F23E6-AA8D-4A9E-9D2B-1BBBC952B72F}" type="sibTrans" cxnId="{404691C8-7E41-4016-A5F0-EC868527E152}">
      <dgm:prSet/>
      <dgm:spPr/>
      <dgm:t>
        <a:bodyPr/>
        <a:lstStyle/>
        <a:p>
          <a:endParaRPr lang="en-US"/>
        </a:p>
      </dgm:t>
    </dgm:pt>
    <dgm:pt modelId="{9A577A6F-9022-4A5A-8128-2A9F15A85284}">
      <dgm:prSet/>
      <dgm:spPr/>
      <dgm:t>
        <a:bodyPr/>
        <a:lstStyle/>
        <a:p>
          <a:r>
            <a:rPr lang="en-US"/>
            <a:t>2. Optional product pricing: the pricing of optional or accessory products along with a main product. Decide which to offer with base price and which to provide as option.</a:t>
          </a:r>
        </a:p>
      </dgm:t>
    </dgm:pt>
    <dgm:pt modelId="{C9D364E0-9B57-43EA-973E-C7ACF55E27F2}" type="parTrans" cxnId="{A6C3F9C3-368D-4DF5-AF49-E30569EC4223}">
      <dgm:prSet/>
      <dgm:spPr/>
      <dgm:t>
        <a:bodyPr/>
        <a:lstStyle/>
        <a:p>
          <a:endParaRPr lang="en-US"/>
        </a:p>
      </dgm:t>
    </dgm:pt>
    <dgm:pt modelId="{84F673A3-BFA8-4862-8D6F-004996EE13AD}" type="sibTrans" cxnId="{A6C3F9C3-368D-4DF5-AF49-E30569EC4223}">
      <dgm:prSet/>
      <dgm:spPr/>
      <dgm:t>
        <a:bodyPr/>
        <a:lstStyle/>
        <a:p>
          <a:endParaRPr lang="en-US"/>
        </a:p>
      </dgm:t>
    </dgm:pt>
    <dgm:pt modelId="{795E9429-FAF1-294F-A8FA-AAAABC7AE0CA}" type="pres">
      <dgm:prSet presAssocID="{7D80CEBB-7792-4F0F-887D-B6A402D85637}" presName="linear" presStyleCnt="0">
        <dgm:presLayoutVars>
          <dgm:animLvl val="lvl"/>
          <dgm:resizeHandles val="exact"/>
        </dgm:presLayoutVars>
      </dgm:prSet>
      <dgm:spPr/>
    </dgm:pt>
    <dgm:pt modelId="{C7079BD2-3511-5A4D-8E35-F2358DE486AE}" type="pres">
      <dgm:prSet presAssocID="{93218A88-F3BF-43D7-A550-76A16E811E1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B598FC0-6D86-9B45-927F-83B62FF8DF6E}" type="pres">
      <dgm:prSet presAssocID="{93218A88-F3BF-43D7-A550-76A16E811E1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D333900-D9DA-5B47-B24F-EAADD9E31F06}" type="presOf" srcId="{BD5026D0-7E91-4D2D-8053-6CB2272DB6A8}" destId="{6B598FC0-6D86-9B45-927F-83B62FF8DF6E}" srcOrd="0" destOrd="0" presId="urn:microsoft.com/office/officeart/2005/8/layout/vList2"/>
    <dgm:cxn modelId="{C6E39501-92A7-4658-A58D-8C83FEA2D82A}" srcId="{BD5026D0-7E91-4D2D-8053-6CB2272DB6A8}" destId="{D5EB264C-7152-476B-B864-C0388A31CA1D}" srcOrd="1" destOrd="0" parTransId="{9956BAEF-EA22-4B4C-984A-FB550154BD56}" sibTransId="{2974574E-30A6-4FBF-849E-BFA86238C8AB}"/>
    <dgm:cxn modelId="{17541107-8AC5-43F5-8F22-B361E78AA7EA}" srcId="{BD5026D0-7E91-4D2D-8053-6CB2272DB6A8}" destId="{D016757C-95CC-457E-8B8F-242BF42A5950}" srcOrd="0" destOrd="0" parTransId="{09785EB2-7718-47F8-91AD-3EE7A578D1EF}" sibTransId="{6C823492-ED5F-447A-97EE-D6D05946D2A2}"/>
    <dgm:cxn modelId="{38EDC70A-A12D-B34F-A4AB-DF9C7D2755EE}" type="presOf" srcId="{93218A88-F3BF-43D7-A550-76A16E811E1A}" destId="{C7079BD2-3511-5A4D-8E35-F2358DE486AE}" srcOrd="0" destOrd="0" presId="urn:microsoft.com/office/officeart/2005/8/layout/vList2"/>
    <dgm:cxn modelId="{4EF9962A-1525-E845-86E8-2B38D02D2484}" type="presOf" srcId="{7D80CEBB-7792-4F0F-887D-B6A402D85637}" destId="{795E9429-FAF1-294F-A8FA-AAAABC7AE0CA}" srcOrd="0" destOrd="0" presId="urn:microsoft.com/office/officeart/2005/8/layout/vList2"/>
    <dgm:cxn modelId="{A0AF1653-C308-9347-9589-392FB4862B82}" type="presOf" srcId="{D5EB264C-7152-476B-B864-C0388A31CA1D}" destId="{6B598FC0-6D86-9B45-927F-83B62FF8DF6E}" srcOrd="0" destOrd="2" presId="urn:microsoft.com/office/officeart/2005/8/layout/vList2"/>
    <dgm:cxn modelId="{F6AAB260-5A85-3143-B784-71BCDD276114}" type="presOf" srcId="{9A577A6F-9022-4A5A-8128-2A9F15A85284}" destId="{6B598FC0-6D86-9B45-927F-83B62FF8DF6E}" srcOrd="0" destOrd="4" presId="urn:microsoft.com/office/officeart/2005/8/layout/vList2"/>
    <dgm:cxn modelId="{AB2A257D-7D77-6A43-A285-FBB668F28F97}" type="presOf" srcId="{D016757C-95CC-457E-8B8F-242BF42A5950}" destId="{6B598FC0-6D86-9B45-927F-83B62FF8DF6E}" srcOrd="0" destOrd="1" presId="urn:microsoft.com/office/officeart/2005/8/layout/vList2"/>
    <dgm:cxn modelId="{4FFE6E8D-3D53-4C0C-ADC6-3E449E2A5DEB}" srcId="{7D80CEBB-7792-4F0F-887D-B6A402D85637}" destId="{93218A88-F3BF-43D7-A550-76A16E811E1A}" srcOrd="0" destOrd="0" parTransId="{238EB0B4-75D4-4A5F-8A8A-231D60F01B6B}" sibTransId="{9ED59BC1-29B1-4319-96B6-BEA2106F48E5}"/>
    <dgm:cxn modelId="{9DCE06A2-C041-459B-A8E3-CB06831D0069}" srcId="{93218A88-F3BF-43D7-A550-76A16E811E1A}" destId="{BD5026D0-7E91-4D2D-8053-6CB2272DB6A8}" srcOrd="0" destOrd="0" parTransId="{AFB06BD2-A59E-4210-BFF0-D6839246F202}" sibTransId="{91547975-9C05-4C34-951C-C779381160C8}"/>
    <dgm:cxn modelId="{A6C3F9C3-368D-4DF5-AF49-E30569EC4223}" srcId="{93218A88-F3BF-43D7-A550-76A16E811E1A}" destId="{9A577A6F-9022-4A5A-8128-2A9F15A85284}" srcOrd="1" destOrd="0" parTransId="{C9D364E0-9B57-43EA-973E-C7ACF55E27F2}" sibTransId="{84F673A3-BFA8-4862-8D6F-004996EE13AD}"/>
    <dgm:cxn modelId="{404691C8-7E41-4016-A5F0-EC868527E152}" srcId="{BD5026D0-7E91-4D2D-8053-6CB2272DB6A8}" destId="{7300F652-2E97-47CD-93ED-EB241E1A7BEF}" srcOrd="2" destOrd="0" parTransId="{AB15BFF9-68AE-402C-B850-81F73DB614CD}" sibTransId="{014F23E6-AA8D-4A9E-9D2B-1BBBC952B72F}"/>
    <dgm:cxn modelId="{8A04E7D3-3408-9E4C-A510-E72D4FF53EC6}" type="presOf" srcId="{7300F652-2E97-47CD-93ED-EB241E1A7BEF}" destId="{6B598FC0-6D86-9B45-927F-83B62FF8DF6E}" srcOrd="0" destOrd="3" presId="urn:microsoft.com/office/officeart/2005/8/layout/vList2"/>
    <dgm:cxn modelId="{B8781CD2-6C19-A24D-BC84-536DC4A3D27F}" type="presParOf" srcId="{795E9429-FAF1-294F-A8FA-AAAABC7AE0CA}" destId="{C7079BD2-3511-5A4D-8E35-F2358DE486AE}" srcOrd="0" destOrd="0" presId="urn:microsoft.com/office/officeart/2005/8/layout/vList2"/>
    <dgm:cxn modelId="{4F6AAB15-88A3-C349-8554-95565EBDD013}" type="presParOf" srcId="{795E9429-FAF1-294F-A8FA-AAAABC7AE0CA}" destId="{6B598FC0-6D86-9B45-927F-83B62FF8DF6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8A5A5AE-37C2-497A-8D35-CC6985B5D820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DD7CE20-6664-44B4-86B3-3A65C8CC1F72}">
      <dgm:prSet/>
      <dgm:spPr/>
      <dgm:t>
        <a:bodyPr/>
        <a:lstStyle/>
        <a:p>
          <a:r>
            <a:rPr lang="en-US" b="1"/>
            <a:t>Product Mix Pricing Strategies</a:t>
          </a:r>
          <a:endParaRPr lang="en-US"/>
        </a:p>
      </dgm:t>
    </dgm:pt>
    <dgm:pt modelId="{D6334EF9-4046-4CDA-93B2-23EA1EA7C38B}" type="parTrans" cxnId="{C82FDEFA-2C19-40E2-90CA-9F9F1FA00A25}">
      <dgm:prSet/>
      <dgm:spPr/>
      <dgm:t>
        <a:bodyPr/>
        <a:lstStyle/>
        <a:p>
          <a:endParaRPr lang="en-US"/>
        </a:p>
      </dgm:t>
    </dgm:pt>
    <dgm:pt modelId="{1C130CA2-0366-40C2-AC28-97D85280A9BC}" type="sibTrans" cxnId="{C82FDEFA-2C19-40E2-90CA-9F9F1FA00A25}">
      <dgm:prSet/>
      <dgm:spPr/>
      <dgm:t>
        <a:bodyPr/>
        <a:lstStyle/>
        <a:p>
          <a:endParaRPr lang="en-US"/>
        </a:p>
      </dgm:t>
    </dgm:pt>
    <dgm:pt modelId="{A2799810-4894-4581-A92F-A70A25DAABCE}">
      <dgm:prSet/>
      <dgm:spPr/>
      <dgm:t>
        <a:bodyPr/>
        <a:lstStyle/>
        <a:p>
          <a:r>
            <a:rPr lang="en-US"/>
            <a:t>3. Captive product pricing: setting a price for products that must be used along with a main product.  </a:t>
          </a:r>
        </a:p>
      </dgm:t>
    </dgm:pt>
    <dgm:pt modelId="{BA47C63F-1840-409B-AE39-1A24D0569EE6}" type="parTrans" cxnId="{563FB338-7D21-42B1-B80E-F191C60E2430}">
      <dgm:prSet/>
      <dgm:spPr/>
      <dgm:t>
        <a:bodyPr/>
        <a:lstStyle/>
        <a:p>
          <a:endParaRPr lang="en-US"/>
        </a:p>
      </dgm:t>
    </dgm:pt>
    <dgm:pt modelId="{7D2ED691-0324-443A-B167-1E9E893469B4}" type="sibTrans" cxnId="{563FB338-7D21-42B1-B80E-F191C60E2430}">
      <dgm:prSet/>
      <dgm:spPr/>
      <dgm:t>
        <a:bodyPr/>
        <a:lstStyle/>
        <a:p>
          <a:endParaRPr lang="en-US"/>
        </a:p>
      </dgm:t>
    </dgm:pt>
    <dgm:pt modelId="{6E002A33-7B8D-4A81-AFDB-83B4B8FB70B0}">
      <dgm:prSet/>
      <dgm:spPr/>
      <dgm:t>
        <a:bodyPr/>
        <a:lstStyle/>
        <a:p>
          <a:r>
            <a:rPr lang="en-US"/>
            <a:t>4. By-Product pricing: setting a price for by-products in order to make the main product’s price more competitive.</a:t>
          </a:r>
        </a:p>
      </dgm:t>
    </dgm:pt>
    <dgm:pt modelId="{C89BB6A6-DD57-4475-8314-AA6001CD04F4}" type="parTrans" cxnId="{AFB0564E-10EF-4098-A14D-34ACE6F28AB6}">
      <dgm:prSet/>
      <dgm:spPr/>
      <dgm:t>
        <a:bodyPr/>
        <a:lstStyle/>
        <a:p>
          <a:endParaRPr lang="en-US"/>
        </a:p>
      </dgm:t>
    </dgm:pt>
    <dgm:pt modelId="{9E42A4BF-875A-4BF7-A7CB-A3CDCF4035A2}" type="sibTrans" cxnId="{AFB0564E-10EF-4098-A14D-34ACE6F28AB6}">
      <dgm:prSet/>
      <dgm:spPr/>
      <dgm:t>
        <a:bodyPr/>
        <a:lstStyle/>
        <a:p>
          <a:endParaRPr lang="en-US"/>
        </a:p>
      </dgm:t>
    </dgm:pt>
    <dgm:pt modelId="{66761F1E-DBD4-4451-A5C7-6EB3D7596242}">
      <dgm:prSet/>
      <dgm:spPr/>
      <dgm:t>
        <a:bodyPr/>
        <a:lstStyle/>
        <a:p>
          <a:r>
            <a:rPr lang="en-US"/>
            <a:t>5. Product bundle pricing: combining several products and offering the bundle at a reduced price. </a:t>
          </a:r>
        </a:p>
      </dgm:t>
    </dgm:pt>
    <dgm:pt modelId="{907C73DE-1CE1-4ADC-9CCF-B4601A46348F}" type="parTrans" cxnId="{29C02865-0FBD-41D3-8FF6-67A93095E116}">
      <dgm:prSet/>
      <dgm:spPr/>
      <dgm:t>
        <a:bodyPr/>
        <a:lstStyle/>
        <a:p>
          <a:endParaRPr lang="en-US"/>
        </a:p>
      </dgm:t>
    </dgm:pt>
    <dgm:pt modelId="{4D2EA958-B596-4CE2-B62E-015F9E9B8B87}" type="sibTrans" cxnId="{29C02865-0FBD-41D3-8FF6-67A93095E116}">
      <dgm:prSet/>
      <dgm:spPr/>
      <dgm:t>
        <a:bodyPr/>
        <a:lstStyle/>
        <a:p>
          <a:endParaRPr lang="en-US"/>
        </a:p>
      </dgm:t>
    </dgm:pt>
    <dgm:pt modelId="{F553CDE0-4F11-2546-81AC-3C53044DAD11}" type="pres">
      <dgm:prSet presAssocID="{88A5A5AE-37C2-497A-8D35-CC6985B5D820}" presName="linear" presStyleCnt="0">
        <dgm:presLayoutVars>
          <dgm:animLvl val="lvl"/>
          <dgm:resizeHandles val="exact"/>
        </dgm:presLayoutVars>
      </dgm:prSet>
      <dgm:spPr/>
    </dgm:pt>
    <dgm:pt modelId="{75E5AEAD-18AF-164C-ABCF-9911E2E88368}" type="pres">
      <dgm:prSet presAssocID="{CDD7CE20-6664-44B4-86B3-3A65C8CC1F7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A4E1E87-3237-024A-B2C2-09E4EEFFB8B8}" type="pres">
      <dgm:prSet presAssocID="{CDD7CE20-6664-44B4-86B3-3A65C8CC1F7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AB1FA05-E0D6-424D-8350-7E5E4AB1AC47}" type="presOf" srcId="{CDD7CE20-6664-44B4-86B3-3A65C8CC1F72}" destId="{75E5AEAD-18AF-164C-ABCF-9911E2E88368}" srcOrd="0" destOrd="0" presId="urn:microsoft.com/office/officeart/2005/8/layout/vList2"/>
    <dgm:cxn modelId="{26B62C09-C5F7-F245-B990-737080820C79}" type="presOf" srcId="{6E002A33-7B8D-4A81-AFDB-83B4B8FB70B0}" destId="{6A4E1E87-3237-024A-B2C2-09E4EEFFB8B8}" srcOrd="0" destOrd="1" presId="urn:microsoft.com/office/officeart/2005/8/layout/vList2"/>
    <dgm:cxn modelId="{563FB338-7D21-42B1-B80E-F191C60E2430}" srcId="{CDD7CE20-6664-44B4-86B3-3A65C8CC1F72}" destId="{A2799810-4894-4581-A92F-A70A25DAABCE}" srcOrd="0" destOrd="0" parTransId="{BA47C63F-1840-409B-AE39-1A24D0569EE6}" sibTransId="{7D2ED691-0324-443A-B167-1E9E893469B4}"/>
    <dgm:cxn modelId="{AFB0564E-10EF-4098-A14D-34ACE6F28AB6}" srcId="{CDD7CE20-6664-44B4-86B3-3A65C8CC1F72}" destId="{6E002A33-7B8D-4A81-AFDB-83B4B8FB70B0}" srcOrd="1" destOrd="0" parTransId="{C89BB6A6-DD57-4475-8314-AA6001CD04F4}" sibTransId="{9E42A4BF-875A-4BF7-A7CB-A3CDCF4035A2}"/>
    <dgm:cxn modelId="{ADE08453-83A1-5640-818E-F5D71B80E9D1}" type="presOf" srcId="{A2799810-4894-4581-A92F-A70A25DAABCE}" destId="{6A4E1E87-3237-024A-B2C2-09E4EEFFB8B8}" srcOrd="0" destOrd="0" presId="urn:microsoft.com/office/officeart/2005/8/layout/vList2"/>
    <dgm:cxn modelId="{702B9C63-31F1-9742-BDA9-32F9EC09C313}" type="presOf" srcId="{88A5A5AE-37C2-497A-8D35-CC6985B5D820}" destId="{F553CDE0-4F11-2546-81AC-3C53044DAD11}" srcOrd="0" destOrd="0" presId="urn:microsoft.com/office/officeart/2005/8/layout/vList2"/>
    <dgm:cxn modelId="{29C02865-0FBD-41D3-8FF6-67A93095E116}" srcId="{CDD7CE20-6664-44B4-86B3-3A65C8CC1F72}" destId="{66761F1E-DBD4-4451-A5C7-6EB3D7596242}" srcOrd="2" destOrd="0" parTransId="{907C73DE-1CE1-4ADC-9CCF-B4601A46348F}" sibTransId="{4D2EA958-B596-4CE2-B62E-015F9E9B8B87}"/>
    <dgm:cxn modelId="{F1183EEC-63E6-D542-9522-FEA5354487B1}" type="presOf" srcId="{66761F1E-DBD4-4451-A5C7-6EB3D7596242}" destId="{6A4E1E87-3237-024A-B2C2-09E4EEFFB8B8}" srcOrd="0" destOrd="2" presId="urn:microsoft.com/office/officeart/2005/8/layout/vList2"/>
    <dgm:cxn modelId="{C82FDEFA-2C19-40E2-90CA-9F9F1FA00A25}" srcId="{88A5A5AE-37C2-497A-8D35-CC6985B5D820}" destId="{CDD7CE20-6664-44B4-86B3-3A65C8CC1F72}" srcOrd="0" destOrd="0" parTransId="{D6334EF9-4046-4CDA-93B2-23EA1EA7C38B}" sibTransId="{1C130CA2-0366-40C2-AC28-97D85280A9BC}"/>
    <dgm:cxn modelId="{342272FD-5764-8245-9E3F-3A30240068E4}" type="presParOf" srcId="{F553CDE0-4F11-2546-81AC-3C53044DAD11}" destId="{75E5AEAD-18AF-164C-ABCF-9911E2E88368}" srcOrd="0" destOrd="0" presId="urn:microsoft.com/office/officeart/2005/8/layout/vList2"/>
    <dgm:cxn modelId="{247B163D-F02D-3D43-B777-86128DC6CF5B}" type="presParOf" srcId="{F553CDE0-4F11-2546-81AC-3C53044DAD11}" destId="{6A4E1E87-3237-024A-B2C2-09E4EEFFB8B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19F1246-3CE7-447C-8D4C-E2E541E184AC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8C87F0D-D38F-41BB-889D-CE62089B9AEF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Price Adjustment Strategies</a:t>
          </a:r>
          <a:endParaRPr lang="en-US"/>
        </a:p>
      </dgm:t>
    </dgm:pt>
    <dgm:pt modelId="{5A65A04F-D7C8-4639-BBED-2B47FCBAF58C}" type="parTrans" cxnId="{9911CB24-A4E5-485C-BBC0-FD742E71BC6D}">
      <dgm:prSet/>
      <dgm:spPr/>
      <dgm:t>
        <a:bodyPr/>
        <a:lstStyle/>
        <a:p>
          <a:endParaRPr lang="en-US"/>
        </a:p>
      </dgm:t>
    </dgm:pt>
    <dgm:pt modelId="{550643AD-84E8-4A5D-BD72-2B6701569708}" type="sibTrans" cxnId="{9911CB24-A4E5-485C-BBC0-FD742E71BC6D}">
      <dgm:prSet/>
      <dgm:spPr/>
      <dgm:t>
        <a:bodyPr/>
        <a:lstStyle/>
        <a:p>
          <a:endParaRPr lang="en-US"/>
        </a:p>
      </dgm:t>
    </dgm:pt>
    <dgm:pt modelId="{D6701306-5B39-40E7-99B4-AC018F0509B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Discount and Allowance Pricing</a:t>
          </a:r>
          <a:endParaRPr lang="en-US"/>
        </a:p>
      </dgm:t>
    </dgm:pt>
    <dgm:pt modelId="{2B7B5490-71E8-4B36-9404-8E61D964BF1F}" type="parTrans" cxnId="{CB2007EC-65C7-4784-B4B1-2D7EE21E0E72}">
      <dgm:prSet/>
      <dgm:spPr/>
      <dgm:t>
        <a:bodyPr/>
        <a:lstStyle/>
        <a:p>
          <a:endParaRPr lang="en-US"/>
        </a:p>
      </dgm:t>
    </dgm:pt>
    <dgm:pt modelId="{323ADFF4-EDDF-434D-A85A-C9F215813208}" type="sibTrans" cxnId="{CB2007EC-65C7-4784-B4B1-2D7EE21E0E72}">
      <dgm:prSet/>
      <dgm:spPr/>
      <dgm:t>
        <a:bodyPr/>
        <a:lstStyle/>
        <a:p>
          <a:endParaRPr lang="en-US"/>
        </a:p>
      </dgm:t>
    </dgm:pt>
    <dgm:pt modelId="{85D5B6EA-2BFB-458D-9528-8C414B46EC7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Discount: a straight reduction in price on purchases during a stated period of time. </a:t>
          </a:r>
        </a:p>
      </dgm:t>
    </dgm:pt>
    <dgm:pt modelId="{2001D20D-93CA-41A5-BC2C-F151EC926B3E}" type="parTrans" cxnId="{5C70966F-8D7E-4B96-B7DF-291710D93496}">
      <dgm:prSet/>
      <dgm:spPr/>
      <dgm:t>
        <a:bodyPr/>
        <a:lstStyle/>
        <a:p>
          <a:endParaRPr lang="en-US"/>
        </a:p>
      </dgm:t>
    </dgm:pt>
    <dgm:pt modelId="{EFB75EFB-DA7C-489C-89D1-9C42A2C5E362}" type="sibTrans" cxnId="{5C70966F-8D7E-4B96-B7DF-291710D93496}">
      <dgm:prSet/>
      <dgm:spPr/>
      <dgm:t>
        <a:bodyPr/>
        <a:lstStyle/>
        <a:p>
          <a:endParaRPr lang="en-US"/>
        </a:p>
      </dgm:t>
    </dgm:pt>
    <dgm:pt modelId="{E1878720-5189-4F76-901B-BDFA04FB111D}">
      <dgm:prSet/>
      <dgm:spPr/>
      <dgm:t>
        <a:bodyPr/>
        <a:lstStyle/>
        <a:p>
          <a:r>
            <a:rPr lang="en-US"/>
            <a:t>Cash discount: on time</a:t>
          </a:r>
        </a:p>
      </dgm:t>
    </dgm:pt>
    <dgm:pt modelId="{A3963DBE-B4C6-4083-82E9-587D41C8B071}" type="parTrans" cxnId="{26099B59-40D0-4100-B52B-968421F99499}">
      <dgm:prSet/>
      <dgm:spPr/>
      <dgm:t>
        <a:bodyPr/>
        <a:lstStyle/>
        <a:p>
          <a:endParaRPr lang="en-US"/>
        </a:p>
      </dgm:t>
    </dgm:pt>
    <dgm:pt modelId="{95922E5C-A25A-4B73-9423-DD9C0F808D6B}" type="sibTrans" cxnId="{26099B59-40D0-4100-B52B-968421F99499}">
      <dgm:prSet/>
      <dgm:spPr/>
      <dgm:t>
        <a:bodyPr/>
        <a:lstStyle/>
        <a:p>
          <a:endParaRPr lang="en-US"/>
        </a:p>
      </dgm:t>
    </dgm:pt>
    <dgm:pt modelId="{12FC5532-CA41-44A9-9577-41D6196737EF}">
      <dgm:prSet/>
      <dgm:spPr/>
      <dgm:t>
        <a:bodyPr/>
        <a:lstStyle/>
        <a:p>
          <a:r>
            <a:rPr lang="en-US"/>
            <a:t>Quantity discount: on quantity</a:t>
          </a:r>
        </a:p>
      </dgm:t>
    </dgm:pt>
    <dgm:pt modelId="{3DA42411-AEA5-4E48-BE40-877575CEAC26}" type="parTrans" cxnId="{84E34771-DA16-4052-84A1-77F06874F73E}">
      <dgm:prSet/>
      <dgm:spPr/>
      <dgm:t>
        <a:bodyPr/>
        <a:lstStyle/>
        <a:p>
          <a:endParaRPr lang="en-US"/>
        </a:p>
      </dgm:t>
    </dgm:pt>
    <dgm:pt modelId="{30E1150A-3E28-456B-9D1E-CD9CA10FA0C2}" type="sibTrans" cxnId="{84E34771-DA16-4052-84A1-77F06874F73E}">
      <dgm:prSet/>
      <dgm:spPr/>
      <dgm:t>
        <a:bodyPr/>
        <a:lstStyle/>
        <a:p>
          <a:endParaRPr lang="en-US"/>
        </a:p>
      </dgm:t>
    </dgm:pt>
    <dgm:pt modelId="{3908F84E-2E5B-4577-8300-1A09D75081D4}">
      <dgm:prSet/>
      <dgm:spPr/>
      <dgm:t>
        <a:bodyPr/>
        <a:lstStyle/>
        <a:p>
          <a:r>
            <a:rPr lang="en-US"/>
            <a:t>Functional discount: on performance</a:t>
          </a:r>
        </a:p>
      </dgm:t>
    </dgm:pt>
    <dgm:pt modelId="{E1FE122C-274F-43ED-B3EC-B1FEB4F2E6BE}" type="parTrans" cxnId="{8A1FB2D3-5D55-42D5-8A74-55CCEE591E5C}">
      <dgm:prSet/>
      <dgm:spPr/>
      <dgm:t>
        <a:bodyPr/>
        <a:lstStyle/>
        <a:p>
          <a:endParaRPr lang="en-US"/>
        </a:p>
      </dgm:t>
    </dgm:pt>
    <dgm:pt modelId="{EF9A5BBE-B54E-446C-8EE1-D5AB86C485C6}" type="sibTrans" cxnId="{8A1FB2D3-5D55-42D5-8A74-55CCEE591E5C}">
      <dgm:prSet/>
      <dgm:spPr/>
      <dgm:t>
        <a:bodyPr/>
        <a:lstStyle/>
        <a:p>
          <a:endParaRPr lang="en-US"/>
        </a:p>
      </dgm:t>
    </dgm:pt>
    <dgm:pt modelId="{82FF9F3B-41AA-41D3-B19C-E410303E5991}">
      <dgm:prSet/>
      <dgm:spPr/>
      <dgm:t>
        <a:bodyPr/>
        <a:lstStyle/>
        <a:p>
          <a:r>
            <a:rPr lang="en-US"/>
            <a:t>Seasonal discount: to balance seasonal demands</a:t>
          </a:r>
        </a:p>
      </dgm:t>
    </dgm:pt>
    <dgm:pt modelId="{FCBE6B03-C5CD-4C39-8E88-DB1462C19722}" type="parTrans" cxnId="{8352ABC7-9B76-4B48-A58A-0EC28EE5EB94}">
      <dgm:prSet/>
      <dgm:spPr/>
      <dgm:t>
        <a:bodyPr/>
        <a:lstStyle/>
        <a:p>
          <a:endParaRPr lang="en-US"/>
        </a:p>
      </dgm:t>
    </dgm:pt>
    <dgm:pt modelId="{05CC8E62-089B-4BFD-B0ED-EE7833A8D699}" type="sibTrans" cxnId="{8352ABC7-9B76-4B48-A58A-0EC28EE5EB94}">
      <dgm:prSet/>
      <dgm:spPr/>
      <dgm:t>
        <a:bodyPr/>
        <a:lstStyle/>
        <a:p>
          <a:endParaRPr lang="en-US"/>
        </a:p>
      </dgm:t>
    </dgm:pt>
    <dgm:pt modelId="{34F2A8E1-238B-4EFC-8B2E-3138B4F941D6}" type="pres">
      <dgm:prSet presAssocID="{A19F1246-3CE7-447C-8D4C-E2E541E184AC}" presName="root" presStyleCnt="0">
        <dgm:presLayoutVars>
          <dgm:dir/>
          <dgm:resizeHandles val="exact"/>
        </dgm:presLayoutVars>
      </dgm:prSet>
      <dgm:spPr/>
    </dgm:pt>
    <dgm:pt modelId="{FCC4340B-EFDC-494F-AA21-6F1576CD3CBB}" type="pres">
      <dgm:prSet presAssocID="{08C87F0D-D38F-41BB-889D-CE62089B9AEF}" presName="compNode" presStyleCnt="0"/>
      <dgm:spPr/>
    </dgm:pt>
    <dgm:pt modelId="{8A3ABB29-7585-4521-86E5-32FC30009D17}" type="pres">
      <dgm:prSet presAssocID="{08C87F0D-D38F-41BB-889D-CE62089B9AE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7D36349A-5AE8-4408-A0E4-57C55956673F}" type="pres">
      <dgm:prSet presAssocID="{08C87F0D-D38F-41BB-889D-CE62089B9AEF}" presName="iconSpace" presStyleCnt="0"/>
      <dgm:spPr/>
    </dgm:pt>
    <dgm:pt modelId="{B02B434A-D244-46C6-8B70-B158BB38D259}" type="pres">
      <dgm:prSet presAssocID="{08C87F0D-D38F-41BB-889D-CE62089B9AEF}" presName="parTx" presStyleLbl="revTx" presStyleIdx="0" presStyleCnt="4">
        <dgm:presLayoutVars>
          <dgm:chMax val="0"/>
          <dgm:chPref val="0"/>
        </dgm:presLayoutVars>
      </dgm:prSet>
      <dgm:spPr/>
    </dgm:pt>
    <dgm:pt modelId="{CD387AD0-C049-4BFA-BB39-B4DDAF02EBC5}" type="pres">
      <dgm:prSet presAssocID="{08C87F0D-D38F-41BB-889D-CE62089B9AEF}" presName="txSpace" presStyleCnt="0"/>
      <dgm:spPr/>
    </dgm:pt>
    <dgm:pt modelId="{69676246-D0C1-4061-8006-99A3B39F5037}" type="pres">
      <dgm:prSet presAssocID="{08C87F0D-D38F-41BB-889D-CE62089B9AEF}" presName="desTx" presStyleLbl="revTx" presStyleIdx="1" presStyleCnt="4">
        <dgm:presLayoutVars/>
      </dgm:prSet>
      <dgm:spPr/>
    </dgm:pt>
    <dgm:pt modelId="{069BF33B-D221-47F9-B9B0-167B8FD24801}" type="pres">
      <dgm:prSet presAssocID="{550643AD-84E8-4A5D-BD72-2B6701569708}" presName="sibTrans" presStyleCnt="0"/>
      <dgm:spPr/>
    </dgm:pt>
    <dgm:pt modelId="{13DA907A-FD8D-4146-928B-92B9C95CABE9}" type="pres">
      <dgm:prSet presAssocID="{D6701306-5B39-40E7-99B4-AC018F0509B1}" presName="compNode" presStyleCnt="0"/>
      <dgm:spPr/>
    </dgm:pt>
    <dgm:pt modelId="{2A515CE9-9FAC-40FF-8343-0A34AB0A0578}" type="pres">
      <dgm:prSet presAssocID="{D6701306-5B39-40E7-99B4-AC018F0509B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9C574B20-5616-4A72-9738-6C139924F4F2}" type="pres">
      <dgm:prSet presAssocID="{D6701306-5B39-40E7-99B4-AC018F0509B1}" presName="iconSpace" presStyleCnt="0"/>
      <dgm:spPr/>
    </dgm:pt>
    <dgm:pt modelId="{26E801B5-683C-4C52-80D5-4957C520E127}" type="pres">
      <dgm:prSet presAssocID="{D6701306-5B39-40E7-99B4-AC018F0509B1}" presName="parTx" presStyleLbl="revTx" presStyleIdx="2" presStyleCnt="4">
        <dgm:presLayoutVars>
          <dgm:chMax val="0"/>
          <dgm:chPref val="0"/>
        </dgm:presLayoutVars>
      </dgm:prSet>
      <dgm:spPr/>
    </dgm:pt>
    <dgm:pt modelId="{60D58C07-1BF3-40C5-985B-92CD21E73B3E}" type="pres">
      <dgm:prSet presAssocID="{D6701306-5B39-40E7-99B4-AC018F0509B1}" presName="txSpace" presStyleCnt="0"/>
      <dgm:spPr/>
    </dgm:pt>
    <dgm:pt modelId="{3001AF9A-8B77-498F-96A9-04A8A7620586}" type="pres">
      <dgm:prSet presAssocID="{D6701306-5B39-40E7-99B4-AC018F0509B1}" presName="desTx" presStyleLbl="revTx" presStyleIdx="3" presStyleCnt="4">
        <dgm:presLayoutVars/>
      </dgm:prSet>
      <dgm:spPr/>
    </dgm:pt>
  </dgm:ptLst>
  <dgm:cxnLst>
    <dgm:cxn modelId="{9911CB24-A4E5-485C-BBC0-FD742E71BC6D}" srcId="{A19F1246-3CE7-447C-8D4C-E2E541E184AC}" destId="{08C87F0D-D38F-41BB-889D-CE62089B9AEF}" srcOrd="0" destOrd="0" parTransId="{5A65A04F-D7C8-4639-BBED-2B47FCBAF58C}" sibTransId="{550643AD-84E8-4A5D-BD72-2B6701569708}"/>
    <dgm:cxn modelId="{F6534447-67C3-E945-8D0F-72DAA5153770}" type="presOf" srcId="{12FC5532-CA41-44A9-9577-41D6196737EF}" destId="{3001AF9A-8B77-498F-96A9-04A8A7620586}" srcOrd="0" destOrd="2" presId="urn:microsoft.com/office/officeart/2018/2/layout/IconLabelDescriptionList"/>
    <dgm:cxn modelId="{26099B59-40D0-4100-B52B-968421F99499}" srcId="{85D5B6EA-2BFB-458D-9528-8C414B46EC75}" destId="{E1878720-5189-4F76-901B-BDFA04FB111D}" srcOrd="0" destOrd="0" parTransId="{A3963DBE-B4C6-4083-82E9-587D41C8B071}" sibTransId="{95922E5C-A25A-4B73-9423-DD9C0F808D6B}"/>
    <dgm:cxn modelId="{5C70966F-8D7E-4B96-B7DF-291710D93496}" srcId="{D6701306-5B39-40E7-99B4-AC018F0509B1}" destId="{85D5B6EA-2BFB-458D-9528-8C414B46EC75}" srcOrd="0" destOrd="0" parTransId="{2001D20D-93CA-41A5-BC2C-F151EC926B3E}" sibTransId="{EFB75EFB-DA7C-489C-89D1-9C42A2C5E362}"/>
    <dgm:cxn modelId="{84E34771-DA16-4052-84A1-77F06874F73E}" srcId="{85D5B6EA-2BFB-458D-9528-8C414B46EC75}" destId="{12FC5532-CA41-44A9-9577-41D6196737EF}" srcOrd="1" destOrd="0" parTransId="{3DA42411-AEA5-4E48-BE40-877575CEAC26}" sibTransId="{30E1150A-3E28-456B-9D1E-CD9CA10FA0C2}"/>
    <dgm:cxn modelId="{B1000388-FE01-1842-B136-1C1814975BC4}" type="presOf" srcId="{E1878720-5189-4F76-901B-BDFA04FB111D}" destId="{3001AF9A-8B77-498F-96A9-04A8A7620586}" srcOrd="0" destOrd="1" presId="urn:microsoft.com/office/officeart/2018/2/layout/IconLabelDescriptionList"/>
    <dgm:cxn modelId="{3F419B95-BE27-0146-ADB8-22E404E5D9AA}" type="presOf" srcId="{D6701306-5B39-40E7-99B4-AC018F0509B1}" destId="{26E801B5-683C-4C52-80D5-4957C520E127}" srcOrd="0" destOrd="0" presId="urn:microsoft.com/office/officeart/2018/2/layout/IconLabelDescriptionList"/>
    <dgm:cxn modelId="{57692AA5-3DB8-714C-95C8-97D55C5DD5A9}" type="presOf" srcId="{85D5B6EA-2BFB-458D-9528-8C414B46EC75}" destId="{3001AF9A-8B77-498F-96A9-04A8A7620586}" srcOrd="0" destOrd="0" presId="urn:microsoft.com/office/officeart/2018/2/layout/IconLabelDescriptionList"/>
    <dgm:cxn modelId="{8BEFA5AB-02AD-6C49-92D1-F23BE9633E6C}" type="presOf" srcId="{3908F84E-2E5B-4577-8300-1A09D75081D4}" destId="{3001AF9A-8B77-498F-96A9-04A8A7620586}" srcOrd="0" destOrd="3" presId="urn:microsoft.com/office/officeart/2018/2/layout/IconLabelDescriptionList"/>
    <dgm:cxn modelId="{0B6808B6-C1C9-8D44-8FC4-4527F80E0E61}" type="presOf" srcId="{A19F1246-3CE7-447C-8D4C-E2E541E184AC}" destId="{34F2A8E1-238B-4EFC-8B2E-3138B4F941D6}" srcOrd="0" destOrd="0" presId="urn:microsoft.com/office/officeart/2018/2/layout/IconLabelDescriptionList"/>
    <dgm:cxn modelId="{8352ABC7-9B76-4B48-A58A-0EC28EE5EB94}" srcId="{85D5B6EA-2BFB-458D-9528-8C414B46EC75}" destId="{82FF9F3B-41AA-41D3-B19C-E410303E5991}" srcOrd="3" destOrd="0" parTransId="{FCBE6B03-C5CD-4C39-8E88-DB1462C19722}" sibTransId="{05CC8E62-089B-4BFD-B0ED-EE7833A8D699}"/>
    <dgm:cxn modelId="{4893F8CA-B729-0F4F-97B8-2FA60363A10F}" type="presOf" srcId="{08C87F0D-D38F-41BB-889D-CE62089B9AEF}" destId="{B02B434A-D244-46C6-8B70-B158BB38D259}" srcOrd="0" destOrd="0" presId="urn:microsoft.com/office/officeart/2018/2/layout/IconLabelDescriptionList"/>
    <dgm:cxn modelId="{8A1FB2D3-5D55-42D5-8A74-55CCEE591E5C}" srcId="{85D5B6EA-2BFB-458D-9528-8C414B46EC75}" destId="{3908F84E-2E5B-4577-8300-1A09D75081D4}" srcOrd="2" destOrd="0" parTransId="{E1FE122C-274F-43ED-B3EC-B1FEB4F2E6BE}" sibTransId="{EF9A5BBE-B54E-446C-8EE1-D5AB86C485C6}"/>
    <dgm:cxn modelId="{CB2007EC-65C7-4784-B4B1-2D7EE21E0E72}" srcId="{A19F1246-3CE7-447C-8D4C-E2E541E184AC}" destId="{D6701306-5B39-40E7-99B4-AC018F0509B1}" srcOrd="1" destOrd="0" parTransId="{2B7B5490-71E8-4B36-9404-8E61D964BF1F}" sibTransId="{323ADFF4-EDDF-434D-A85A-C9F215813208}"/>
    <dgm:cxn modelId="{CE969FF1-7A97-2D46-8B09-90412851B7E6}" type="presOf" srcId="{82FF9F3B-41AA-41D3-B19C-E410303E5991}" destId="{3001AF9A-8B77-498F-96A9-04A8A7620586}" srcOrd="0" destOrd="4" presId="urn:microsoft.com/office/officeart/2018/2/layout/IconLabelDescriptionList"/>
    <dgm:cxn modelId="{9AD89F44-3646-F241-8306-7E7230886F11}" type="presParOf" srcId="{34F2A8E1-238B-4EFC-8B2E-3138B4F941D6}" destId="{FCC4340B-EFDC-494F-AA21-6F1576CD3CBB}" srcOrd="0" destOrd="0" presId="urn:microsoft.com/office/officeart/2018/2/layout/IconLabelDescriptionList"/>
    <dgm:cxn modelId="{0C0CB1FE-30F9-5843-9A09-7F06998E3CE6}" type="presParOf" srcId="{FCC4340B-EFDC-494F-AA21-6F1576CD3CBB}" destId="{8A3ABB29-7585-4521-86E5-32FC30009D17}" srcOrd="0" destOrd="0" presId="urn:microsoft.com/office/officeart/2018/2/layout/IconLabelDescriptionList"/>
    <dgm:cxn modelId="{5CD90D56-1F74-6D4B-8B8B-7543EF9C39F1}" type="presParOf" srcId="{FCC4340B-EFDC-494F-AA21-6F1576CD3CBB}" destId="{7D36349A-5AE8-4408-A0E4-57C55956673F}" srcOrd="1" destOrd="0" presId="urn:microsoft.com/office/officeart/2018/2/layout/IconLabelDescriptionList"/>
    <dgm:cxn modelId="{EC89816C-7B5C-4344-9DDD-FBBD78633E3F}" type="presParOf" srcId="{FCC4340B-EFDC-494F-AA21-6F1576CD3CBB}" destId="{B02B434A-D244-46C6-8B70-B158BB38D259}" srcOrd="2" destOrd="0" presId="urn:microsoft.com/office/officeart/2018/2/layout/IconLabelDescriptionList"/>
    <dgm:cxn modelId="{11B64508-8391-614D-B2AE-BAE22401C60F}" type="presParOf" srcId="{FCC4340B-EFDC-494F-AA21-6F1576CD3CBB}" destId="{CD387AD0-C049-4BFA-BB39-B4DDAF02EBC5}" srcOrd="3" destOrd="0" presId="urn:microsoft.com/office/officeart/2018/2/layout/IconLabelDescriptionList"/>
    <dgm:cxn modelId="{60969BFC-E092-C349-A2F0-33549B3E8E93}" type="presParOf" srcId="{FCC4340B-EFDC-494F-AA21-6F1576CD3CBB}" destId="{69676246-D0C1-4061-8006-99A3B39F5037}" srcOrd="4" destOrd="0" presId="urn:microsoft.com/office/officeart/2018/2/layout/IconLabelDescriptionList"/>
    <dgm:cxn modelId="{D9B2EFE7-10E7-2F4D-AD16-921A633D7708}" type="presParOf" srcId="{34F2A8E1-238B-4EFC-8B2E-3138B4F941D6}" destId="{069BF33B-D221-47F9-B9B0-167B8FD24801}" srcOrd="1" destOrd="0" presId="urn:microsoft.com/office/officeart/2018/2/layout/IconLabelDescriptionList"/>
    <dgm:cxn modelId="{6A2E22CF-0AD3-1843-9C0E-A6D1346F0AB3}" type="presParOf" srcId="{34F2A8E1-238B-4EFC-8B2E-3138B4F941D6}" destId="{13DA907A-FD8D-4146-928B-92B9C95CABE9}" srcOrd="2" destOrd="0" presId="urn:microsoft.com/office/officeart/2018/2/layout/IconLabelDescriptionList"/>
    <dgm:cxn modelId="{4D7FEF38-AA5B-C647-B9D8-DC68EB268DB8}" type="presParOf" srcId="{13DA907A-FD8D-4146-928B-92B9C95CABE9}" destId="{2A515CE9-9FAC-40FF-8343-0A34AB0A0578}" srcOrd="0" destOrd="0" presId="urn:microsoft.com/office/officeart/2018/2/layout/IconLabelDescriptionList"/>
    <dgm:cxn modelId="{89B49B28-E628-E84B-AE21-08549359A1E7}" type="presParOf" srcId="{13DA907A-FD8D-4146-928B-92B9C95CABE9}" destId="{9C574B20-5616-4A72-9738-6C139924F4F2}" srcOrd="1" destOrd="0" presId="urn:microsoft.com/office/officeart/2018/2/layout/IconLabelDescriptionList"/>
    <dgm:cxn modelId="{457A9687-5DC7-7F46-945D-9F7C2D3EAF14}" type="presParOf" srcId="{13DA907A-FD8D-4146-928B-92B9C95CABE9}" destId="{26E801B5-683C-4C52-80D5-4957C520E127}" srcOrd="2" destOrd="0" presId="urn:microsoft.com/office/officeart/2018/2/layout/IconLabelDescriptionList"/>
    <dgm:cxn modelId="{17F27CEB-ED7E-DD49-ABE1-66472C4A9B62}" type="presParOf" srcId="{13DA907A-FD8D-4146-928B-92B9C95CABE9}" destId="{60D58C07-1BF3-40C5-985B-92CD21E73B3E}" srcOrd="3" destOrd="0" presId="urn:microsoft.com/office/officeart/2018/2/layout/IconLabelDescriptionList"/>
    <dgm:cxn modelId="{832A17E7-BC87-4540-B9DF-0582F6C86C6F}" type="presParOf" srcId="{13DA907A-FD8D-4146-928B-92B9C95CABE9}" destId="{3001AF9A-8B77-498F-96A9-04A8A7620586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8837496-3CDE-49BF-8F19-FAA0BA133E6E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21644FD-9057-4FC4-BE84-DC69D33BF68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Price Adjustment Strategies</a:t>
          </a:r>
          <a:endParaRPr lang="en-US"/>
        </a:p>
      </dgm:t>
    </dgm:pt>
    <dgm:pt modelId="{D8713DA6-9D0C-4DD4-A994-53EE1CBD17D4}" type="parTrans" cxnId="{B957BEB5-E37C-4259-9D8B-CCDC641CC12C}">
      <dgm:prSet/>
      <dgm:spPr/>
      <dgm:t>
        <a:bodyPr/>
        <a:lstStyle/>
        <a:p>
          <a:endParaRPr lang="en-US"/>
        </a:p>
      </dgm:t>
    </dgm:pt>
    <dgm:pt modelId="{E93B48B5-CA59-4800-BB07-BB8E59598048}" type="sibTrans" cxnId="{B957BEB5-E37C-4259-9D8B-CCDC641CC12C}">
      <dgm:prSet/>
      <dgm:spPr/>
      <dgm:t>
        <a:bodyPr/>
        <a:lstStyle/>
        <a:p>
          <a:endParaRPr lang="en-US"/>
        </a:p>
      </dgm:t>
    </dgm:pt>
    <dgm:pt modelId="{DC59117C-8274-4E75-B32E-F6098BEB3F4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Discount and Allowance Pricing</a:t>
          </a:r>
          <a:endParaRPr lang="en-US"/>
        </a:p>
      </dgm:t>
    </dgm:pt>
    <dgm:pt modelId="{F5CF5A38-1CA4-46A6-BEB1-07869B23B249}" type="parTrans" cxnId="{F2FFE68E-BE42-4C54-A937-3FEA6419F086}">
      <dgm:prSet/>
      <dgm:spPr/>
      <dgm:t>
        <a:bodyPr/>
        <a:lstStyle/>
        <a:p>
          <a:endParaRPr lang="en-US"/>
        </a:p>
      </dgm:t>
    </dgm:pt>
    <dgm:pt modelId="{87037E22-7E8C-48BF-8AAA-5C3C8F0AD8CE}" type="sibTrans" cxnId="{F2FFE68E-BE42-4C54-A937-3FEA6419F086}">
      <dgm:prSet/>
      <dgm:spPr/>
      <dgm:t>
        <a:bodyPr/>
        <a:lstStyle/>
        <a:p>
          <a:endParaRPr lang="en-US"/>
        </a:p>
      </dgm:t>
    </dgm:pt>
    <dgm:pt modelId="{E89A3BF7-EA1D-4764-83A0-38E5243DDC8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Allowance: promotional money paid by manufacturers to retailers in return for an agreement to feature the manufacturer's products in some way.  </a:t>
          </a:r>
        </a:p>
      </dgm:t>
    </dgm:pt>
    <dgm:pt modelId="{BC820724-FEDF-4FCA-A796-653ED116D30D}" type="parTrans" cxnId="{6A62B84E-CA8E-408F-A280-C76A599324FD}">
      <dgm:prSet/>
      <dgm:spPr/>
      <dgm:t>
        <a:bodyPr/>
        <a:lstStyle/>
        <a:p>
          <a:endParaRPr lang="en-US"/>
        </a:p>
      </dgm:t>
    </dgm:pt>
    <dgm:pt modelId="{A0C895FC-C0F4-41F4-99B1-0031B7370886}" type="sibTrans" cxnId="{6A62B84E-CA8E-408F-A280-C76A599324FD}">
      <dgm:prSet/>
      <dgm:spPr/>
      <dgm:t>
        <a:bodyPr/>
        <a:lstStyle/>
        <a:p>
          <a:endParaRPr lang="en-US"/>
        </a:p>
      </dgm:t>
    </dgm:pt>
    <dgm:pt modelId="{9E300DC0-831F-4860-A63F-66B5262AEBA6}">
      <dgm:prSet/>
      <dgm:spPr/>
      <dgm:t>
        <a:bodyPr/>
        <a:lstStyle/>
        <a:p>
          <a:r>
            <a:rPr lang="en-US"/>
            <a:t>Trade in allowance</a:t>
          </a:r>
        </a:p>
      </dgm:t>
    </dgm:pt>
    <dgm:pt modelId="{470F996E-3590-45AC-999E-3C1DB17EFEEC}" type="parTrans" cxnId="{B097D5CD-4E11-4805-82D3-0B9F0C8A2D1F}">
      <dgm:prSet/>
      <dgm:spPr/>
      <dgm:t>
        <a:bodyPr/>
        <a:lstStyle/>
        <a:p>
          <a:endParaRPr lang="en-US"/>
        </a:p>
      </dgm:t>
    </dgm:pt>
    <dgm:pt modelId="{4DAEB8CF-FBA3-49C1-A4B6-B0907052F6F7}" type="sibTrans" cxnId="{B097D5CD-4E11-4805-82D3-0B9F0C8A2D1F}">
      <dgm:prSet/>
      <dgm:spPr/>
      <dgm:t>
        <a:bodyPr/>
        <a:lstStyle/>
        <a:p>
          <a:endParaRPr lang="en-US"/>
        </a:p>
      </dgm:t>
    </dgm:pt>
    <dgm:pt modelId="{6C5371B7-1A8A-46DC-8FF8-3270200BE545}">
      <dgm:prSet/>
      <dgm:spPr/>
      <dgm:t>
        <a:bodyPr/>
        <a:lstStyle/>
        <a:p>
          <a:r>
            <a:rPr lang="en-US"/>
            <a:t>Promotional allowance</a:t>
          </a:r>
        </a:p>
      </dgm:t>
    </dgm:pt>
    <dgm:pt modelId="{B25842E3-109C-4121-BF1D-AFD27C4886E0}" type="parTrans" cxnId="{59C7EC7E-903E-481D-AFDB-D8C828D497EA}">
      <dgm:prSet/>
      <dgm:spPr/>
      <dgm:t>
        <a:bodyPr/>
        <a:lstStyle/>
        <a:p>
          <a:endParaRPr lang="en-US"/>
        </a:p>
      </dgm:t>
    </dgm:pt>
    <dgm:pt modelId="{4ADCD45D-820A-4208-BCE8-1487A3F622A4}" type="sibTrans" cxnId="{59C7EC7E-903E-481D-AFDB-D8C828D497EA}">
      <dgm:prSet/>
      <dgm:spPr/>
      <dgm:t>
        <a:bodyPr/>
        <a:lstStyle/>
        <a:p>
          <a:endParaRPr lang="en-US"/>
        </a:p>
      </dgm:t>
    </dgm:pt>
    <dgm:pt modelId="{64A7D917-CFD1-4F57-8C57-E3F388D2C21B}" type="pres">
      <dgm:prSet presAssocID="{E8837496-3CDE-49BF-8F19-FAA0BA133E6E}" presName="root" presStyleCnt="0">
        <dgm:presLayoutVars>
          <dgm:dir/>
          <dgm:resizeHandles val="exact"/>
        </dgm:presLayoutVars>
      </dgm:prSet>
      <dgm:spPr/>
    </dgm:pt>
    <dgm:pt modelId="{B1F106D7-AEFA-4B6B-9DEB-2C8BD2631E87}" type="pres">
      <dgm:prSet presAssocID="{B21644FD-9057-4FC4-BE84-DC69D33BF68B}" presName="compNode" presStyleCnt="0"/>
      <dgm:spPr/>
    </dgm:pt>
    <dgm:pt modelId="{F94C59A9-E606-48C5-AC3F-F348D5ECF46D}" type="pres">
      <dgm:prSet presAssocID="{B21644FD-9057-4FC4-BE84-DC69D33BF68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5A6B59B0-E321-47B2-8055-E137B4222F9B}" type="pres">
      <dgm:prSet presAssocID="{B21644FD-9057-4FC4-BE84-DC69D33BF68B}" presName="iconSpace" presStyleCnt="0"/>
      <dgm:spPr/>
    </dgm:pt>
    <dgm:pt modelId="{1A6CBCFC-1082-42DC-A426-68C0F23B923D}" type="pres">
      <dgm:prSet presAssocID="{B21644FD-9057-4FC4-BE84-DC69D33BF68B}" presName="parTx" presStyleLbl="revTx" presStyleIdx="0" presStyleCnt="4">
        <dgm:presLayoutVars>
          <dgm:chMax val="0"/>
          <dgm:chPref val="0"/>
        </dgm:presLayoutVars>
      </dgm:prSet>
      <dgm:spPr/>
    </dgm:pt>
    <dgm:pt modelId="{9A2C3179-39A7-4259-A870-88BD0952FBF7}" type="pres">
      <dgm:prSet presAssocID="{B21644FD-9057-4FC4-BE84-DC69D33BF68B}" presName="txSpace" presStyleCnt="0"/>
      <dgm:spPr/>
    </dgm:pt>
    <dgm:pt modelId="{DAE3C26A-1A19-4B31-A9A3-6F7195EC3024}" type="pres">
      <dgm:prSet presAssocID="{B21644FD-9057-4FC4-BE84-DC69D33BF68B}" presName="desTx" presStyleLbl="revTx" presStyleIdx="1" presStyleCnt="4">
        <dgm:presLayoutVars/>
      </dgm:prSet>
      <dgm:spPr/>
    </dgm:pt>
    <dgm:pt modelId="{E34ACB48-9FC8-46D5-B6C7-F0011FF54845}" type="pres">
      <dgm:prSet presAssocID="{E93B48B5-CA59-4800-BB07-BB8E59598048}" presName="sibTrans" presStyleCnt="0"/>
      <dgm:spPr/>
    </dgm:pt>
    <dgm:pt modelId="{DEF0B168-ABC1-4595-B530-149A2EF626CA}" type="pres">
      <dgm:prSet presAssocID="{DC59117C-8274-4E75-B32E-F6098BEB3F4E}" presName="compNode" presStyleCnt="0"/>
      <dgm:spPr/>
    </dgm:pt>
    <dgm:pt modelId="{CE3C650C-140C-4427-9BB8-B4BD4A2C7D5C}" type="pres">
      <dgm:prSet presAssocID="{DC59117C-8274-4E75-B32E-F6098BEB3F4E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0D35B504-F084-4C15-A80A-F3F3BA765343}" type="pres">
      <dgm:prSet presAssocID="{DC59117C-8274-4E75-B32E-F6098BEB3F4E}" presName="iconSpace" presStyleCnt="0"/>
      <dgm:spPr/>
    </dgm:pt>
    <dgm:pt modelId="{B6BF5825-C9D4-401B-B750-DCFEEFFCD5BD}" type="pres">
      <dgm:prSet presAssocID="{DC59117C-8274-4E75-B32E-F6098BEB3F4E}" presName="parTx" presStyleLbl="revTx" presStyleIdx="2" presStyleCnt="4">
        <dgm:presLayoutVars>
          <dgm:chMax val="0"/>
          <dgm:chPref val="0"/>
        </dgm:presLayoutVars>
      </dgm:prSet>
      <dgm:spPr/>
    </dgm:pt>
    <dgm:pt modelId="{6CF718AF-F9FB-4BB9-A49B-C5D83CC5FB0C}" type="pres">
      <dgm:prSet presAssocID="{DC59117C-8274-4E75-B32E-F6098BEB3F4E}" presName="txSpace" presStyleCnt="0"/>
      <dgm:spPr/>
    </dgm:pt>
    <dgm:pt modelId="{56DDC5D2-43E9-4863-B340-56403678396B}" type="pres">
      <dgm:prSet presAssocID="{DC59117C-8274-4E75-B32E-F6098BEB3F4E}" presName="desTx" presStyleLbl="revTx" presStyleIdx="3" presStyleCnt="4">
        <dgm:presLayoutVars/>
      </dgm:prSet>
      <dgm:spPr/>
    </dgm:pt>
  </dgm:ptLst>
  <dgm:cxnLst>
    <dgm:cxn modelId="{6D19EF14-0A3E-AC49-8B74-E74495587BB0}" type="presOf" srcId="{E8837496-3CDE-49BF-8F19-FAA0BA133E6E}" destId="{64A7D917-CFD1-4F57-8C57-E3F388D2C21B}" srcOrd="0" destOrd="0" presId="urn:microsoft.com/office/officeart/2018/2/layout/IconLabelDescriptionList"/>
    <dgm:cxn modelId="{6A62B84E-CA8E-408F-A280-C76A599324FD}" srcId="{DC59117C-8274-4E75-B32E-F6098BEB3F4E}" destId="{E89A3BF7-EA1D-4764-83A0-38E5243DDC82}" srcOrd="0" destOrd="0" parTransId="{BC820724-FEDF-4FCA-A796-653ED116D30D}" sibTransId="{A0C895FC-C0F4-41F4-99B1-0031B7370886}"/>
    <dgm:cxn modelId="{A173D976-7D1F-1143-9B29-139F0B78F87F}" type="presOf" srcId="{B21644FD-9057-4FC4-BE84-DC69D33BF68B}" destId="{1A6CBCFC-1082-42DC-A426-68C0F23B923D}" srcOrd="0" destOrd="0" presId="urn:microsoft.com/office/officeart/2018/2/layout/IconLabelDescriptionList"/>
    <dgm:cxn modelId="{59C7EC7E-903E-481D-AFDB-D8C828D497EA}" srcId="{E89A3BF7-EA1D-4764-83A0-38E5243DDC82}" destId="{6C5371B7-1A8A-46DC-8FF8-3270200BE545}" srcOrd="1" destOrd="0" parTransId="{B25842E3-109C-4121-BF1D-AFD27C4886E0}" sibTransId="{4ADCD45D-820A-4208-BCE8-1487A3F622A4}"/>
    <dgm:cxn modelId="{F2FFE68E-BE42-4C54-A937-3FEA6419F086}" srcId="{E8837496-3CDE-49BF-8F19-FAA0BA133E6E}" destId="{DC59117C-8274-4E75-B32E-F6098BEB3F4E}" srcOrd="1" destOrd="0" parTransId="{F5CF5A38-1CA4-46A6-BEB1-07869B23B249}" sibTransId="{87037E22-7E8C-48BF-8AAA-5C3C8F0AD8CE}"/>
    <dgm:cxn modelId="{B957BEB5-E37C-4259-9D8B-CCDC641CC12C}" srcId="{E8837496-3CDE-49BF-8F19-FAA0BA133E6E}" destId="{B21644FD-9057-4FC4-BE84-DC69D33BF68B}" srcOrd="0" destOrd="0" parTransId="{D8713DA6-9D0C-4DD4-A994-53EE1CBD17D4}" sibTransId="{E93B48B5-CA59-4800-BB07-BB8E59598048}"/>
    <dgm:cxn modelId="{B097D5CD-4E11-4805-82D3-0B9F0C8A2D1F}" srcId="{E89A3BF7-EA1D-4764-83A0-38E5243DDC82}" destId="{9E300DC0-831F-4860-A63F-66B5262AEBA6}" srcOrd="0" destOrd="0" parTransId="{470F996E-3590-45AC-999E-3C1DB17EFEEC}" sibTransId="{4DAEB8CF-FBA3-49C1-A4B6-B0907052F6F7}"/>
    <dgm:cxn modelId="{32C7ABCE-5EC7-FA4F-B983-000A1EE4E0AA}" type="presOf" srcId="{E89A3BF7-EA1D-4764-83A0-38E5243DDC82}" destId="{56DDC5D2-43E9-4863-B340-56403678396B}" srcOrd="0" destOrd="0" presId="urn:microsoft.com/office/officeart/2018/2/layout/IconLabelDescriptionList"/>
    <dgm:cxn modelId="{8CDEFBD8-7FEE-2F42-A870-3625F29BC634}" type="presOf" srcId="{9E300DC0-831F-4860-A63F-66B5262AEBA6}" destId="{56DDC5D2-43E9-4863-B340-56403678396B}" srcOrd="0" destOrd="1" presId="urn:microsoft.com/office/officeart/2018/2/layout/IconLabelDescriptionList"/>
    <dgm:cxn modelId="{C860BADE-9E22-C242-94F5-0CDAC2ECA500}" type="presOf" srcId="{DC59117C-8274-4E75-B32E-F6098BEB3F4E}" destId="{B6BF5825-C9D4-401B-B750-DCFEEFFCD5BD}" srcOrd="0" destOrd="0" presId="urn:microsoft.com/office/officeart/2018/2/layout/IconLabelDescriptionList"/>
    <dgm:cxn modelId="{48483CE2-6B88-F146-A806-68D4F3802D63}" type="presOf" srcId="{6C5371B7-1A8A-46DC-8FF8-3270200BE545}" destId="{56DDC5D2-43E9-4863-B340-56403678396B}" srcOrd="0" destOrd="2" presId="urn:microsoft.com/office/officeart/2018/2/layout/IconLabelDescriptionList"/>
    <dgm:cxn modelId="{534DEF78-C761-9B49-8B08-9D54FB1288B3}" type="presParOf" srcId="{64A7D917-CFD1-4F57-8C57-E3F388D2C21B}" destId="{B1F106D7-AEFA-4B6B-9DEB-2C8BD2631E87}" srcOrd="0" destOrd="0" presId="urn:microsoft.com/office/officeart/2018/2/layout/IconLabelDescriptionList"/>
    <dgm:cxn modelId="{0DDBDB17-1DAD-B340-BF86-3582C3654A74}" type="presParOf" srcId="{B1F106D7-AEFA-4B6B-9DEB-2C8BD2631E87}" destId="{F94C59A9-E606-48C5-AC3F-F348D5ECF46D}" srcOrd="0" destOrd="0" presId="urn:microsoft.com/office/officeart/2018/2/layout/IconLabelDescriptionList"/>
    <dgm:cxn modelId="{BF2643DB-A127-4B41-BD4F-2407CBD396AD}" type="presParOf" srcId="{B1F106D7-AEFA-4B6B-9DEB-2C8BD2631E87}" destId="{5A6B59B0-E321-47B2-8055-E137B4222F9B}" srcOrd="1" destOrd="0" presId="urn:microsoft.com/office/officeart/2018/2/layout/IconLabelDescriptionList"/>
    <dgm:cxn modelId="{0C6C0178-F9B2-1B4F-A704-D906C44058BA}" type="presParOf" srcId="{B1F106D7-AEFA-4B6B-9DEB-2C8BD2631E87}" destId="{1A6CBCFC-1082-42DC-A426-68C0F23B923D}" srcOrd="2" destOrd="0" presId="urn:microsoft.com/office/officeart/2018/2/layout/IconLabelDescriptionList"/>
    <dgm:cxn modelId="{DA99761A-137E-1F4F-86F4-F27AEBD715B1}" type="presParOf" srcId="{B1F106D7-AEFA-4B6B-9DEB-2C8BD2631E87}" destId="{9A2C3179-39A7-4259-A870-88BD0952FBF7}" srcOrd="3" destOrd="0" presId="urn:microsoft.com/office/officeart/2018/2/layout/IconLabelDescriptionList"/>
    <dgm:cxn modelId="{C6637042-CABB-AA4B-BF12-6DB0A4F7CF29}" type="presParOf" srcId="{B1F106D7-AEFA-4B6B-9DEB-2C8BD2631E87}" destId="{DAE3C26A-1A19-4B31-A9A3-6F7195EC3024}" srcOrd="4" destOrd="0" presId="urn:microsoft.com/office/officeart/2018/2/layout/IconLabelDescriptionList"/>
    <dgm:cxn modelId="{A9151E49-61FB-B547-8B28-F22ED4C49E41}" type="presParOf" srcId="{64A7D917-CFD1-4F57-8C57-E3F388D2C21B}" destId="{E34ACB48-9FC8-46D5-B6C7-F0011FF54845}" srcOrd="1" destOrd="0" presId="urn:microsoft.com/office/officeart/2018/2/layout/IconLabelDescriptionList"/>
    <dgm:cxn modelId="{D914DB45-5E3E-F749-B2F3-1D0223A54885}" type="presParOf" srcId="{64A7D917-CFD1-4F57-8C57-E3F388D2C21B}" destId="{DEF0B168-ABC1-4595-B530-149A2EF626CA}" srcOrd="2" destOrd="0" presId="urn:microsoft.com/office/officeart/2018/2/layout/IconLabelDescriptionList"/>
    <dgm:cxn modelId="{7CD63419-D01B-5F47-9EAE-0E029FED7D26}" type="presParOf" srcId="{DEF0B168-ABC1-4595-B530-149A2EF626CA}" destId="{CE3C650C-140C-4427-9BB8-B4BD4A2C7D5C}" srcOrd="0" destOrd="0" presId="urn:microsoft.com/office/officeart/2018/2/layout/IconLabelDescriptionList"/>
    <dgm:cxn modelId="{F6432C6F-3424-0941-99FA-2D593FF60B37}" type="presParOf" srcId="{DEF0B168-ABC1-4595-B530-149A2EF626CA}" destId="{0D35B504-F084-4C15-A80A-F3F3BA765343}" srcOrd="1" destOrd="0" presId="urn:microsoft.com/office/officeart/2018/2/layout/IconLabelDescriptionList"/>
    <dgm:cxn modelId="{E590BD22-C057-644D-9B04-19F774A08E90}" type="presParOf" srcId="{DEF0B168-ABC1-4595-B530-149A2EF626CA}" destId="{B6BF5825-C9D4-401B-B750-DCFEEFFCD5BD}" srcOrd="2" destOrd="0" presId="urn:microsoft.com/office/officeart/2018/2/layout/IconLabelDescriptionList"/>
    <dgm:cxn modelId="{28CAF895-BB49-064A-BEA5-2824470FFDA0}" type="presParOf" srcId="{DEF0B168-ABC1-4595-B530-149A2EF626CA}" destId="{6CF718AF-F9FB-4BB9-A49B-C5D83CC5FB0C}" srcOrd="3" destOrd="0" presId="urn:microsoft.com/office/officeart/2018/2/layout/IconLabelDescriptionList"/>
    <dgm:cxn modelId="{DA3975C5-7324-5F46-BC99-4D5D1EA1E48C}" type="presParOf" srcId="{DEF0B168-ABC1-4595-B530-149A2EF626CA}" destId="{56DDC5D2-43E9-4863-B340-56403678396B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782D10F-801B-4477-B233-AB2D5A621BEB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AFD1929B-8D7C-42BA-99C2-817BBD74D9F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Price Adjustment Strategies</a:t>
          </a:r>
          <a:endParaRPr lang="en-US"/>
        </a:p>
      </dgm:t>
    </dgm:pt>
    <dgm:pt modelId="{45F78809-388D-4453-A87A-14486303823E}" type="parTrans" cxnId="{DCD3D230-EDCB-4FFD-9D4D-DE8C3EA2CCAA}">
      <dgm:prSet/>
      <dgm:spPr/>
      <dgm:t>
        <a:bodyPr/>
        <a:lstStyle/>
        <a:p>
          <a:endParaRPr lang="en-US"/>
        </a:p>
      </dgm:t>
    </dgm:pt>
    <dgm:pt modelId="{B37D210F-F02A-420D-8E3B-9FCC4E203896}" type="sibTrans" cxnId="{DCD3D230-EDCB-4FFD-9D4D-DE8C3EA2CCAA}">
      <dgm:prSet/>
      <dgm:spPr/>
      <dgm:t>
        <a:bodyPr/>
        <a:lstStyle/>
        <a:p>
          <a:endParaRPr lang="en-US"/>
        </a:p>
      </dgm:t>
    </dgm:pt>
    <dgm:pt modelId="{F197ADB6-A1D6-424B-B20D-D7616CA8AE8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Segmented Pricing</a:t>
          </a:r>
          <a:endParaRPr lang="en-US"/>
        </a:p>
      </dgm:t>
    </dgm:pt>
    <dgm:pt modelId="{87495FB1-94F9-493F-9DDF-6980CC31289B}" type="parTrans" cxnId="{B01A15D1-2AB1-4953-AB37-6D256383AB2E}">
      <dgm:prSet/>
      <dgm:spPr/>
      <dgm:t>
        <a:bodyPr/>
        <a:lstStyle/>
        <a:p>
          <a:endParaRPr lang="en-US"/>
        </a:p>
      </dgm:t>
    </dgm:pt>
    <dgm:pt modelId="{7347B4B9-F0E7-4373-9BCE-38DC06077321}" type="sibTrans" cxnId="{B01A15D1-2AB1-4953-AB37-6D256383AB2E}">
      <dgm:prSet/>
      <dgm:spPr/>
      <dgm:t>
        <a:bodyPr/>
        <a:lstStyle/>
        <a:p>
          <a:endParaRPr lang="en-US"/>
        </a:p>
      </dgm:t>
    </dgm:pt>
    <dgm:pt modelId="{F07A5217-28F6-4C5D-9289-BF79B474020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Selling a product or service at two or more prices, where the difference in prices is not based on difference in costs. </a:t>
          </a:r>
        </a:p>
      </dgm:t>
    </dgm:pt>
    <dgm:pt modelId="{B85DF463-2AC4-42C2-9F60-8320A198EF17}" type="parTrans" cxnId="{D720876E-2562-476D-BFC4-E390A7879C04}">
      <dgm:prSet/>
      <dgm:spPr/>
      <dgm:t>
        <a:bodyPr/>
        <a:lstStyle/>
        <a:p>
          <a:endParaRPr lang="en-US"/>
        </a:p>
      </dgm:t>
    </dgm:pt>
    <dgm:pt modelId="{C9D0FD0B-78A5-4D45-BB1F-CACCECBB218B}" type="sibTrans" cxnId="{D720876E-2562-476D-BFC4-E390A7879C04}">
      <dgm:prSet/>
      <dgm:spPr/>
      <dgm:t>
        <a:bodyPr/>
        <a:lstStyle/>
        <a:p>
          <a:endParaRPr lang="en-US"/>
        </a:p>
      </dgm:t>
    </dgm:pt>
    <dgm:pt modelId="{1750F699-8854-482C-8612-14B132780F2A}">
      <dgm:prSet/>
      <dgm:spPr/>
      <dgm:t>
        <a:bodyPr/>
        <a:lstStyle/>
        <a:p>
          <a:r>
            <a:rPr lang="en-US"/>
            <a:t>Customer segment pricing</a:t>
          </a:r>
        </a:p>
      </dgm:t>
    </dgm:pt>
    <dgm:pt modelId="{CBF13DD2-7B17-4BF3-B907-91234CDE2D29}" type="parTrans" cxnId="{49540712-E6CC-4D99-BE27-17E78E1F5C74}">
      <dgm:prSet/>
      <dgm:spPr/>
      <dgm:t>
        <a:bodyPr/>
        <a:lstStyle/>
        <a:p>
          <a:endParaRPr lang="en-US"/>
        </a:p>
      </dgm:t>
    </dgm:pt>
    <dgm:pt modelId="{B319AAA9-6B2D-46E2-A150-7EF7CB1AB807}" type="sibTrans" cxnId="{49540712-E6CC-4D99-BE27-17E78E1F5C74}">
      <dgm:prSet/>
      <dgm:spPr/>
      <dgm:t>
        <a:bodyPr/>
        <a:lstStyle/>
        <a:p>
          <a:endParaRPr lang="en-US"/>
        </a:p>
      </dgm:t>
    </dgm:pt>
    <dgm:pt modelId="{BBBD3CBE-A932-49AD-AC71-5B952D9EF714}">
      <dgm:prSet/>
      <dgm:spPr/>
      <dgm:t>
        <a:bodyPr/>
        <a:lstStyle/>
        <a:p>
          <a:r>
            <a:rPr lang="en-US"/>
            <a:t>Product form pricing</a:t>
          </a:r>
        </a:p>
      </dgm:t>
    </dgm:pt>
    <dgm:pt modelId="{3D0E16D0-BD60-444E-8DDA-3BB4A8153B52}" type="parTrans" cxnId="{FE524C29-867A-469E-9BDB-0F0EC2ED6B76}">
      <dgm:prSet/>
      <dgm:spPr/>
      <dgm:t>
        <a:bodyPr/>
        <a:lstStyle/>
        <a:p>
          <a:endParaRPr lang="en-US"/>
        </a:p>
      </dgm:t>
    </dgm:pt>
    <dgm:pt modelId="{F67801AF-556A-49A6-8BBF-F404811F6231}" type="sibTrans" cxnId="{FE524C29-867A-469E-9BDB-0F0EC2ED6B76}">
      <dgm:prSet/>
      <dgm:spPr/>
      <dgm:t>
        <a:bodyPr/>
        <a:lstStyle/>
        <a:p>
          <a:endParaRPr lang="en-US"/>
        </a:p>
      </dgm:t>
    </dgm:pt>
    <dgm:pt modelId="{65F6EC96-A64B-4ED0-856C-555AE38BBB3F}">
      <dgm:prSet/>
      <dgm:spPr/>
      <dgm:t>
        <a:bodyPr/>
        <a:lstStyle/>
        <a:p>
          <a:r>
            <a:rPr lang="en-US"/>
            <a:t>Location based pricing</a:t>
          </a:r>
        </a:p>
      </dgm:t>
    </dgm:pt>
    <dgm:pt modelId="{842C0C27-3B74-41A5-9BBC-A313BAB1162E}" type="parTrans" cxnId="{25BE77DB-C328-4AE0-AD42-A47FFC5B0232}">
      <dgm:prSet/>
      <dgm:spPr/>
      <dgm:t>
        <a:bodyPr/>
        <a:lstStyle/>
        <a:p>
          <a:endParaRPr lang="en-US"/>
        </a:p>
      </dgm:t>
    </dgm:pt>
    <dgm:pt modelId="{DBC66010-FCCE-44B3-B91A-5DA746FE3B6E}" type="sibTrans" cxnId="{25BE77DB-C328-4AE0-AD42-A47FFC5B0232}">
      <dgm:prSet/>
      <dgm:spPr/>
      <dgm:t>
        <a:bodyPr/>
        <a:lstStyle/>
        <a:p>
          <a:endParaRPr lang="en-US"/>
        </a:p>
      </dgm:t>
    </dgm:pt>
    <dgm:pt modelId="{4F0813A4-2258-4989-AC62-6E315CC596A8}">
      <dgm:prSet/>
      <dgm:spPr/>
      <dgm:t>
        <a:bodyPr/>
        <a:lstStyle/>
        <a:p>
          <a:r>
            <a:rPr lang="en-US"/>
            <a:t>Time based pricing</a:t>
          </a:r>
        </a:p>
      </dgm:t>
    </dgm:pt>
    <dgm:pt modelId="{7D555D7B-C010-4A25-9E31-CD79E1484554}" type="parTrans" cxnId="{EE188D7E-B881-4D08-B125-F45F3FC8845A}">
      <dgm:prSet/>
      <dgm:spPr/>
      <dgm:t>
        <a:bodyPr/>
        <a:lstStyle/>
        <a:p>
          <a:endParaRPr lang="en-US"/>
        </a:p>
      </dgm:t>
    </dgm:pt>
    <dgm:pt modelId="{EECDE3E3-E717-444D-B297-485BF6A469BB}" type="sibTrans" cxnId="{EE188D7E-B881-4D08-B125-F45F3FC8845A}">
      <dgm:prSet/>
      <dgm:spPr/>
      <dgm:t>
        <a:bodyPr/>
        <a:lstStyle/>
        <a:p>
          <a:endParaRPr lang="en-US"/>
        </a:p>
      </dgm:t>
    </dgm:pt>
    <dgm:pt modelId="{79077C87-273D-4191-824A-1F3F1FBF7885}" type="pres">
      <dgm:prSet presAssocID="{F782D10F-801B-4477-B233-AB2D5A621BEB}" presName="root" presStyleCnt="0">
        <dgm:presLayoutVars>
          <dgm:dir/>
          <dgm:resizeHandles val="exact"/>
        </dgm:presLayoutVars>
      </dgm:prSet>
      <dgm:spPr/>
    </dgm:pt>
    <dgm:pt modelId="{E1E52587-65E0-41EE-B986-11120A0AECA5}" type="pres">
      <dgm:prSet presAssocID="{AFD1929B-8D7C-42BA-99C2-817BBD74D9F3}" presName="compNode" presStyleCnt="0"/>
      <dgm:spPr/>
    </dgm:pt>
    <dgm:pt modelId="{E77E1724-B686-4190-B826-07446AB92B58}" type="pres">
      <dgm:prSet presAssocID="{AFD1929B-8D7C-42BA-99C2-817BBD74D9F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7471070D-C172-402A-88FE-A5B6F7910C6D}" type="pres">
      <dgm:prSet presAssocID="{AFD1929B-8D7C-42BA-99C2-817BBD74D9F3}" presName="iconSpace" presStyleCnt="0"/>
      <dgm:spPr/>
    </dgm:pt>
    <dgm:pt modelId="{B9DB6F81-BBD1-449B-8BEB-79EEBBB4DEE3}" type="pres">
      <dgm:prSet presAssocID="{AFD1929B-8D7C-42BA-99C2-817BBD74D9F3}" presName="parTx" presStyleLbl="revTx" presStyleIdx="0" presStyleCnt="4">
        <dgm:presLayoutVars>
          <dgm:chMax val="0"/>
          <dgm:chPref val="0"/>
        </dgm:presLayoutVars>
      </dgm:prSet>
      <dgm:spPr/>
    </dgm:pt>
    <dgm:pt modelId="{ADCE8E6A-C52E-4DD4-BE4A-24B11DBB57E8}" type="pres">
      <dgm:prSet presAssocID="{AFD1929B-8D7C-42BA-99C2-817BBD74D9F3}" presName="txSpace" presStyleCnt="0"/>
      <dgm:spPr/>
    </dgm:pt>
    <dgm:pt modelId="{43BAE98C-DA0C-4807-9BE4-775AF9A925C8}" type="pres">
      <dgm:prSet presAssocID="{AFD1929B-8D7C-42BA-99C2-817BBD74D9F3}" presName="desTx" presStyleLbl="revTx" presStyleIdx="1" presStyleCnt="4">
        <dgm:presLayoutVars/>
      </dgm:prSet>
      <dgm:spPr/>
    </dgm:pt>
    <dgm:pt modelId="{4C7F8AFE-5496-4723-B9A3-194B5AB21A76}" type="pres">
      <dgm:prSet presAssocID="{B37D210F-F02A-420D-8E3B-9FCC4E203896}" presName="sibTrans" presStyleCnt="0"/>
      <dgm:spPr/>
    </dgm:pt>
    <dgm:pt modelId="{22629E08-8CE7-451B-8918-7FD376C3E8A0}" type="pres">
      <dgm:prSet presAssocID="{F197ADB6-A1D6-424B-B20D-D7616CA8AE83}" presName="compNode" presStyleCnt="0"/>
      <dgm:spPr/>
    </dgm:pt>
    <dgm:pt modelId="{A3B6EDF4-0DD2-4346-8C9C-59C2251DB2D4}" type="pres">
      <dgm:prSet presAssocID="{F197ADB6-A1D6-424B-B20D-D7616CA8AE8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A01BED5D-7FB0-4D66-ABEC-B2CAF73FFCFA}" type="pres">
      <dgm:prSet presAssocID="{F197ADB6-A1D6-424B-B20D-D7616CA8AE83}" presName="iconSpace" presStyleCnt="0"/>
      <dgm:spPr/>
    </dgm:pt>
    <dgm:pt modelId="{93AD89D9-B8A8-43EC-AA8D-6EE92BB1D968}" type="pres">
      <dgm:prSet presAssocID="{F197ADB6-A1D6-424B-B20D-D7616CA8AE83}" presName="parTx" presStyleLbl="revTx" presStyleIdx="2" presStyleCnt="4">
        <dgm:presLayoutVars>
          <dgm:chMax val="0"/>
          <dgm:chPref val="0"/>
        </dgm:presLayoutVars>
      </dgm:prSet>
      <dgm:spPr/>
    </dgm:pt>
    <dgm:pt modelId="{96272345-9FED-484E-B3CC-311B82DDE0C2}" type="pres">
      <dgm:prSet presAssocID="{F197ADB6-A1D6-424B-B20D-D7616CA8AE83}" presName="txSpace" presStyleCnt="0"/>
      <dgm:spPr/>
    </dgm:pt>
    <dgm:pt modelId="{BC690794-6548-46CE-8E89-298EAAB65BA6}" type="pres">
      <dgm:prSet presAssocID="{F197ADB6-A1D6-424B-B20D-D7616CA8AE83}" presName="desTx" presStyleLbl="revTx" presStyleIdx="3" presStyleCnt="4">
        <dgm:presLayoutVars/>
      </dgm:prSet>
      <dgm:spPr/>
    </dgm:pt>
  </dgm:ptLst>
  <dgm:cxnLst>
    <dgm:cxn modelId="{49540712-E6CC-4D99-BE27-17E78E1F5C74}" srcId="{F07A5217-28F6-4C5D-9289-BF79B4740204}" destId="{1750F699-8854-482C-8612-14B132780F2A}" srcOrd="0" destOrd="0" parTransId="{CBF13DD2-7B17-4BF3-B907-91234CDE2D29}" sibTransId="{B319AAA9-6B2D-46E2-A150-7EF7CB1AB807}"/>
    <dgm:cxn modelId="{8C95B925-ED90-914B-B2C1-B2C024032FF1}" type="presOf" srcId="{F197ADB6-A1D6-424B-B20D-D7616CA8AE83}" destId="{93AD89D9-B8A8-43EC-AA8D-6EE92BB1D968}" srcOrd="0" destOrd="0" presId="urn:microsoft.com/office/officeart/2018/5/layout/CenteredIconLabelDescriptionList"/>
    <dgm:cxn modelId="{FE524C29-867A-469E-9BDB-0F0EC2ED6B76}" srcId="{F07A5217-28F6-4C5D-9289-BF79B4740204}" destId="{BBBD3CBE-A932-49AD-AC71-5B952D9EF714}" srcOrd="1" destOrd="0" parTransId="{3D0E16D0-BD60-444E-8DDA-3BB4A8153B52}" sibTransId="{F67801AF-556A-49A6-8BBF-F404811F6231}"/>
    <dgm:cxn modelId="{DCD3D230-EDCB-4FFD-9D4D-DE8C3EA2CCAA}" srcId="{F782D10F-801B-4477-B233-AB2D5A621BEB}" destId="{AFD1929B-8D7C-42BA-99C2-817BBD74D9F3}" srcOrd="0" destOrd="0" parTransId="{45F78809-388D-4453-A87A-14486303823E}" sibTransId="{B37D210F-F02A-420D-8E3B-9FCC4E203896}"/>
    <dgm:cxn modelId="{53C7A568-3C53-4647-A92F-8A55AF0FC5E2}" type="presOf" srcId="{65F6EC96-A64B-4ED0-856C-555AE38BBB3F}" destId="{BC690794-6548-46CE-8E89-298EAAB65BA6}" srcOrd="0" destOrd="3" presId="urn:microsoft.com/office/officeart/2018/5/layout/CenteredIconLabelDescriptionList"/>
    <dgm:cxn modelId="{3EABF06A-8153-A047-864B-68013A500808}" type="presOf" srcId="{BBBD3CBE-A932-49AD-AC71-5B952D9EF714}" destId="{BC690794-6548-46CE-8E89-298EAAB65BA6}" srcOrd="0" destOrd="2" presId="urn:microsoft.com/office/officeart/2018/5/layout/CenteredIconLabelDescriptionList"/>
    <dgm:cxn modelId="{D720876E-2562-476D-BFC4-E390A7879C04}" srcId="{F197ADB6-A1D6-424B-B20D-D7616CA8AE83}" destId="{F07A5217-28F6-4C5D-9289-BF79B4740204}" srcOrd="0" destOrd="0" parTransId="{B85DF463-2AC4-42C2-9F60-8320A198EF17}" sibTransId="{C9D0FD0B-78A5-4D45-BB1F-CACCECBB218B}"/>
    <dgm:cxn modelId="{EE188D7E-B881-4D08-B125-F45F3FC8845A}" srcId="{F07A5217-28F6-4C5D-9289-BF79B4740204}" destId="{4F0813A4-2258-4989-AC62-6E315CC596A8}" srcOrd="3" destOrd="0" parTransId="{7D555D7B-C010-4A25-9E31-CD79E1484554}" sibTransId="{EECDE3E3-E717-444D-B297-485BF6A469BB}"/>
    <dgm:cxn modelId="{960623A1-CDDE-9440-883C-0F0D3A90C410}" type="presOf" srcId="{F07A5217-28F6-4C5D-9289-BF79B4740204}" destId="{BC690794-6548-46CE-8E89-298EAAB65BA6}" srcOrd="0" destOrd="0" presId="urn:microsoft.com/office/officeart/2018/5/layout/CenteredIconLabelDescriptionList"/>
    <dgm:cxn modelId="{45C40BA4-78BD-1948-AAE3-F507310D14F0}" type="presOf" srcId="{AFD1929B-8D7C-42BA-99C2-817BBD74D9F3}" destId="{B9DB6F81-BBD1-449B-8BEB-79EEBBB4DEE3}" srcOrd="0" destOrd="0" presId="urn:microsoft.com/office/officeart/2018/5/layout/CenteredIconLabelDescriptionList"/>
    <dgm:cxn modelId="{B01A15D1-2AB1-4953-AB37-6D256383AB2E}" srcId="{F782D10F-801B-4477-B233-AB2D5A621BEB}" destId="{F197ADB6-A1D6-424B-B20D-D7616CA8AE83}" srcOrd="1" destOrd="0" parTransId="{87495FB1-94F9-493F-9DDF-6980CC31289B}" sibTransId="{7347B4B9-F0E7-4373-9BCE-38DC06077321}"/>
    <dgm:cxn modelId="{25BE77DB-C328-4AE0-AD42-A47FFC5B0232}" srcId="{F07A5217-28F6-4C5D-9289-BF79B4740204}" destId="{65F6EC96-A64B-4ED0-856C-555AE38BBB3F}" srcOrd="2" destOrd="0" parTransId="{842C0C27-3B74-41A5-9BBC-A313BAB1162E}" sibTransId="{DBC66010-FCCE-44B3-B91A-5DA746FE3B6E}"/>
    <dgm:cxn modelId="{9727CBE5-2E5B-2F4F-AA8C-D61851293A30}" type="presOf" srcId="{4F0813A4-2258-4989-AC62-6E315CC596A8}" destId="{BC690794-6548-46CE-8E89-298EAAB65BA6}" srcOrd="0" destOrd="4" presId="urn:microsoft.com/office/officeart/2018/5/layout/CenteredIconLabelDescriptionList"/>
    <dgm:cxn modelId="{8EBBE7FB-67B3-F542-8947-33940B0EB2A0}" type="presOf" srcId="{1750F699-8854-482C-8612-14B132780F2A}" destId="{BC690794-6548-46CE-8E89-298EAAB65BA6}" srcOrd="0" destOrd="1" presId="urn:microsoft.com/office/officeart/2018/5/layout/CenteredIconLabelDescriptionList"/>
    <dgm:cxn modelId="{0BF4E1FD-74E4-5D48-98B7-B9219AEDE59A}" type="presOf" srcId="{F782D10F-801B-4477-B233-AB2D5A621BEB}" destId="{79077C87-273D-4191-824A-1F3F1FBF7885}" srcOrd="0" destOrd="0" presId="urn:microsoft.com/office/officeart/2018/5/layout/CenteredIconLabelDescriptionList"/>
    <dgm:cxn modelId="{9749E590-374A-954B-A457-5D359EE2D7D7}" type="presParOf" srcId="{79077C87-273D-4191-824A-1F3F1FBF7885}" destId="{E1E52587-65E0-41EE-B986-11120A0AECA5}" srcOrd="0" destOrd="0" presId="urn:microsoft.com/office/officeart/2018/5/layout/CenteredIconLabelDescriptionList"/>
    <dgm:cxn modelId="{90BC4718-C02E-5942-9C48-169347A90637}" type="presParOf" srcId="{E1E52587-65E0-41EE-B986-11120A0AECA5}" destId="{E77E1724-B686-4190-B826-07446AB92B58}" srcOrd="0" destOrd="0" presId="urn:microsoft.com/office/officeart/2018/5/layout/CenteredIconLabelDescriptionList"/>
    <dgm:cxn modelId="{7072BEDB-06EE-004D-8C18-7B1F233CCC83}" type="presParOf" srcId="{E1E52587-65E0-41EE-B986-11120A0AECA5}" destId="{7471070D-C172-402A-88FE-A5B6F7910C6D}" srcOrd="1" destOrd="0" presId="urn:microsoft.com/office/officeart/2018/5/layout/CenteredIconLabelDescriptionList"/>
    <dgm:cxn modelId="{E1402FA0-9F9E-B942-9392-4E3076C968F5}" type="presParOf" srcId="{E1E52587-65E0-41EE-B986-11120A0AECA5}" destId="{B9DB6F81-BBD1-449B-8BEB-79EEBBB4DEE3}" srcOrd="2" destOrd="0" presId="urn:microsoft.com/office/officeart/2018/5/layout/CenteredIconLabelDescriptionList"/>
    <dgm:cxn modelId="{A2B7FA49-F677-7347-9BBB-9FEE04084845}" type="presParOf" srcId="{E1E52587-65E0-41EE-B986-11120A0AECA5}" destId="{ADCE8E6A-C52E-4DD4-BE4A-24B11DBB57E8}" srcOrd="3" destOrd="0" presId="urn:microsoft.com/office/officeart/2018/5/layout/CenteredIconLabelDescriptionList"/>
    <dgm:cxn modelId="{ECA78C37-EA3E-EF44-B371-2DA7F309B28D}" type="presParOf" srcId="{E1E52587-65E0-41EE-B986-11120A0AECA5}" destId="{43BAE98C-DA0C-4807-9BE4-775AF9A925C8}" srcOrd="4" destOrd="0" presId="urn:microsoft.com/office/officeart/2018/5/layout/CenteredIconLabelDescriptionList"/>
    <dgm:cxn modelId="{7FC251EC-6BEE-1248-A913-08E3BDC1DBBB}" type="presParOf" srcId="{79077C87-273D-4191-824A-1F3F1FBF7885}" destId="{4C7F8AFE-5496-4723-B9A3-194B5AB21A76}" srcOrd="1" destOrd="0" presId="urn:microsoft.com/office/officeart/2018/5/layout/CenteredIconLabelDescriptionList"/>
    <dgm:cxn modelId="{3A5845EB-3F95-8348-830E-0810FA1736C5}" type="presParOf" srcId="{79077C87-273D-4191-824A-1F3F1FBF7885}" destId="{22629E08-8CE7-451B-8918-7FD376C3E8A0}" srcOrd="2" destOrd="0" presId="urn:microsoft.com/office/officeart/2018/5/layout/CenteredIconLabelDescriptionList"/>
    <dgm:cxn modelId="{FAD7E39F-7B6B-C64B-8512-ECB3DEEEE35C}" type="presParOf" srcId="{22629E08-8CE7-451B-8918-7FD376C3E8A0}" destId="{A3B6EDF4-0DD2-4346-8C9C-59C2251DB2D4}" srcOrd="0" destOrd="0" presId="urn:microsoft.com/office/officeart/2018/5/layout/CenteredIconLabelDescriptionList"/>
    <dgm:cxn modelId="{EF2D437A-40EC-E74A-926A-FC024CAC7F2A}" type="presParOf" srcId="{22629E08-8CE7-451B-8918-7FD376C3E8A0}" destId="{A01BED5D-7FB0-4D66-ABEC-B2CAF73FFCFA}" srcOrd="1" destOrd="0" presId="urn:microsoft.com/office/officeart/2018/5/layout/CenteredIconLabelDescriptionList"/>
    <dgm:cxn modelId="{700618CB-24B2-D14A-962C-C716255930CD}" type="presParOf" srcId="{22629E08-8CE7-451B-8918-7FD376C3E8A0}" destId="{93AD89D9-B8A8-43EC-AA8D-6EE92BB1D968}" srcOrd="2" destOrd="0" presId="urn:microsoft.com/office/officeart/2018/5/layout/CenteredIconLabelDescriptionList"/>
    <dgm:cxn modelId="{2841044A-ADFD-7741-965F-1319EF01124E}" type="presParOf" srcId="{22629E08-8CE7-451B-8918-7FD376C3E8A0}" destId="{96272345-9FED-484E-B3CC-311B82DDE0C2}" srcOrd="3" destOrd="0" presId="urn:microsoft.com/office/officeart/2018/5/layout/CenteredIconLabelDescriptionList"/>
    <dgm:cxn modelId="{8BB47860-8B2E-184B-96D5-DD1B67DA995B}" type="presParOf" srcId="{22629E08-8CE7-451B-8918-7FD376C3E8A0}" destId="{BC690794-6548-46CE-8E89-298EAAB65BA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F86C7AC-E7D8-415A-94D9-80F92E532AB4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DC9FED6-D3B4-4E4B-9A67-6C7BDC64990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Price Adjustment Strategies</a:t>
          </a:r>
          <a:endParaRPr lang="en-US"/>
        </a:p>
      </dgm:t>
    </dgm:pt>
    <dgm:pt modelId="{5F80477F-AECD-416A-ADC9-E68DDD869CA8}" type="parTrans" cxnId="{D877ECF2-6283-4268-838E-CDB8CA5E7BAD}">
      <dgm:prSet/>
      <dgm:spPr/>
      <dgm:t>
        <a:bodyPr/>
        <a:lstStyle/>
        <a:p>
          <a:endParaRPr lang="en-US"/>
        </a:p>
      </dgm:t>
    </dgm:pt>
    <dgm:pt modelId="{3FCE1556-7508-4653-9FF6-1EF1A3DC1898}" type="sibTrans" cxnId="{D877ECF2-6283-4268-838E-CDB8CA5E7BAD}">
      <dgm:prSet/>
      <dgm:spPr/>
      <dgm:t>
        <a:bodyPr/>
        <a:lstStyle/>
        <a:p>
          <a:endParaRPr lang="en-US"/>
        </a:p>
      </dgm:t>
    </dgm:pt>
    <dgm:pt modelId="{9C6AEFA5-F49E-4B0D-9B59-E48ED720D40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Psychological Pricing</a:t>
          </a:r>
          <a:endParaRPr lang="en-US"/>
        </a:p>
      </dgm:t>
    </dgm:pt>
    <dgm:pt modelId="{86AF18DD-F442-4806-A5E4-56EA679D2669}" type="parTrans" cxnId="{F1EBD71D-65F5-43B7-ABBD-CA17BEDD4395}">
      <dgm:prSet/>
      <dgm:spPr/>
      <dgm:t>
        <a:bodyPr/>
        <a:lstStyle/>
        <a:p>
          <a:endParaRPr lang="en-US"/>
        </a:p>
      </dgm:t>
    </dgm:pt>
    <dgm:pt modelId="{CC6AF759-CE09-4F26-8303-D7FCF04DFC90}" type="sibTrans" cxnId="{F1EBD71D-65F5-43B7-ABBD-CA17BEDD4395}">
      <dgm:prSet/>
      <dgm:spPr/>
      <dgm:t>
        <a:bodyPr/>
        <a:lstStyle/>
        <a:p>
          <a:endParaRPr lang="en-US"/>
        </a:p>
      </dgm:t>
    </dgm:pt>
    <dgm:pt modelId="{EBE2A2F1-C511-4CBA-AE50-78A7C481AE5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 pricing approach to make the product look less expensive to consumers than the reality, psychologically.</a:t>
          </a:r>
        </a:p>
      </dgm:t>
    </dgm:pt>
    <dgm:pt modelId="{269D7E33-D5A3-4332-8F82-9FB905D419FD}" type="parTrans" cxnId="{DEB3DED0-D0A2-4542-8811-10E8F2CD8270}">
      <dgm:prSet/>
      <dgm:spPr/>
      <dgm:t>
        <a:bodyPr/>
        <a:lstStyle/>
        <a:p>
          <a:endParaRPr lang="en-US"/>
        </a:p>
      </dgm:t>
    </dgm:pt>
    <dgm:pt modelId="{CB0ABF3D-2966-4DD2-9F4C-AE4EE245AB48}" type="sibTrans" cxnId="{DEB3DED0-D0A2-4542-8811-10E8F2CD8270}">
      <dgm:prSet/>
      <dgm:spPr/>
      <dgm:t>
        <a:bodyPr/>
        <a:lstStyle/>
        <a:p>
          <a:endParaRPr lang="en-US"/>
        </a:p>
      </dgm:t>
    </dgm:pt>
    <dgm:pt modelId="{D1C553A9-93CF-43C4-824D-C397274D745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Many consumers use price to judge quality.</a:t>
          </a:r>
        </a:p>
      </dgm:t>
    </dgm:pt>
    <dgm:pt modelId="{F9DF6813-FCC0-4496-AE99-3003351C2CB0}" type="parTrans" cxnId="{0F12482F-9144-47B0-98C9-A7C9DE37B19E}">
      <dgm:prSet/>
      <dgm:spPr/>
      <dgm:t>
        <a:bodyPr/>
        <a:lstStyle/>
        <a:p>
          <a:endParaRPr lang="en-US"/>
        </a:p>
      </dgm:t>
    </dgm:pt>
    <dgm:pt modelId="{ED249830-619A-415D-B6D4-B6A5F67406E4}" type="sibTrans" cxnId="{0F12482F-9144-47B0-98C9-A7C9DE37B19E}">
      <dgm:prSet/>
      <dgm:spPr/>
      <dgm:t>
        <a:bodyPr/>
        <a:lstStyle/>
        <a:p>
          <a:endParaRPr lang="en-US"/>
        </a:p>
      </dgm:t>
    </dgm:pt>
    <dgm:pt modelId="{33CE3C3D-CD09-4263-A565-19BA7587DD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When consumers cannot judge due to lack of information or skill, price becomes an indicator of quality.</a:t>
          </a:r>
        </a:p>
      </dgm:t>
    </dgm:pt>
    <dgm:pt modelId="{ECD8E1F1-E473-44F8-B0F3-CA71C8BA2712}" type="parTrans" cxnId="{D39BAB37-BCA4-4192-B54B-70184FEC43C1}">
      <dgm:prSet/>
      <dgm:spPr/>
      <dgm:t>
        <a:bodyPr/>
        <a:lstStyle/>
        <a:p>
          <a:endParaRPr lang="en-US"/>
        </a:p>
      </dgm:t>
    </dgm:pt>
    <dgm:pt modelId="{6B594E5B-F0DD-4840-A187-ACDD64B20175}" type="sibTrans" cxnId="{D39BAB37-BCA4-4192-B54B-70184FEC43C1}">
      <dgm:prSet/>
      <dgm:spPr/>
      <dgm:t>
        <a:bodyPr/>
        <a:lstStyle/>
        <a:p>
          <a:endParaRPr lang="en-US"/>
        </a:p>
      </dgm:t>
    </dgm:pt>
    <dgm:pt modelId="{E2E73CE8-99B4-46C5-98A2-AE391437FEAA}" type="pres">
      <dgm:prSet presAssocID="{BF86C7AC-E7D8-415A-94D9-80F92E532AB4}" presName="root" presStyleCnt="0">
        <dgm:presLayoutVars>
          <dgm:dir/>
          <dgm:resizeHandles val="exact"/>
        </dgm:presLayoutVars>
      </dgm:prSet>
      <dgm:spPr/>
    </dgm:pt>
    <dgm:pt modelId="{AE50C787-E7B2-45AD-BD5C-474798F5ED2E}" type="pres">
      <dgm:prSet presAssocID="{0DC9FED6-D3B4-4E4B-9A67-6C7BDC64990E}" presName="compNode" presStyleCnt="0"/>
      <dgm:spPr/>
    </dgm:pt>
    <dgm:pt modelId="{172DFDE6-89C0-4429-A571-D49CAA97B194}" type="pres">
      <dgm:prSet presAssocID="{0DC9FED6-D3B4-4E4B-9A67-6C7BDC64990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5FADFE9E-96F6-4E8A-A651-94E3728B78B0}" type="pres">
      <dgm:prSet presAssocID="{0DC9FED6-D3B4-4E4B-9A67-6C7BDC64990E}" presName="iconSpace" presStyleCnt="0"/>
      <dgm:spPr/>
    </dgm:pt>
    <dgm:pt modelId="{FF05E12F-193A-40EB-A06E-3F885988203B}" type="pres">
      <dgm:prSet presAssocID="{0DC9FED6-D3B4-4E4B-9A67-6C7BDC64990E}" presName="parTx" presStyleLbl="revTx" presStyleIdx="0" presStyleCnt="4">
        <dgm:presLayoutVars>
          <dgm:chMax val="0"/>
          <dgm:chPref val="0"/>
        </dgm:presLayoutVars>
      </dgm:prSet>
      <dgm:spPr/>
    </dgm:pt>
    <dgm:pt modelId="{07DD0BAE-9E8D-407A-AB57-2D6D408B27CE}" type="pres">
      <dgm:prSet presAssocID="{0DC9FED6-D3B4-4E4B-9A67-6C7BDC64990E}" presName="txSpace" presStyleCnt="0"/>
      <dgm:spPr/>
    </dgm:pt>
    <dgm:pt modelId="{16B9D7CF-C1A9-4D64-BED1-8D3A446C1FA3}" type="pres">
      <dgm:prSet presAssocID="{0DC9FED6-D3B4-4E4B-9A67-6C7BDC64990E}" presName="desTx" presStyleLbl="revTx" presStyleIdx="1" presStyleCnt="4">
        <dgm:presLayoutVars/>
      </dgm:prSet>
      <dgm:spPr/>
    </dgm:pt>
    <dgm:pt modelId="{6E6D2094-5A24-496D-8383-998C738948C3}" type="pres">
      <dgm:prSet presAssocID="{3FCE1556-7508-4653-9FF6-1EF1A3DC1898}" presName="sibTrans" presStyleCnt="0"/>
      <dgm:spPr/>
    </dgm:pt>
    <dgm:pt modelId="{57F2604F-097F-42F1-ABA4-B685883D94BB}" type="pres">
      <dgm:prSet presAssocID="{9C6AEFA5-F49E-4B0D-9B59-E48ED720D404}" presName="compNode" presStyleCnt="0"/>
      <dgm:spPr/>
    </dgm:pt>
    <dgm:pt modelId="{77B7CED6-2BB5-4A3A-9359-4BA43D29AB5A}" type="pres">
      <dgm:prSet presAssocID="{9C6AEFA5-F49E-4B0D-9B59-E48ED720D40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2A7633DD-C412-4E33-9969-BEFD3774EE00}" type="pres">
      <dgm:prSet presAssocID="{9C6AEFA5-F49E-4B0D-9B59-E48ED720D404}" presName="iconSpace" presStyleCnt="0"/>
      <dgm:spPr/>
    </dgm:pt>
    <dgm:pt modelId="{6D567579-36EA-46A6-8AC8-6811EA260ED7}" type="pres">
      <dgm:prSet presAssocID="{9C6AEFA5-F49E-4B0D-9B59-E48ED720D404}" presName="parTx" presStyleLbl="revTx" presStyleIdx="2" presStyleCnt="4">
        <dgm:presLayoutVars>
          <dgm:chMax val="0"/>
          <dgm:chPref val="0"/>
        </dgm:presLayoutVars>
      </dgm:prSet>
      <dgm:spPr/>
    </dgm:pt>
    <dgm:pt modelId="{65821509-1AF6-4456-9673-6915194E2905}" type="pres">
      <dgm:prSet presAssocID="{9C6AEFA5-F49E-4B0D-9B59-E48ED720D404}" presName="txSpace" presStyleCnt="0"/>
      <dgm:spPr/>
    </dgm:pt>
    <dgm:pt modelId="{4EAC243D-B9FD-447F-B025-4FB10DE411DD}" type="pres">
      <dgm:prSet presAssocID="{9C6AEFA5-F49E-4B0D-9B59-E48ED720D404}" presName="desTx" presStyleLbl="revTx" presStyleIdx="3" presStyleCnt="4">
        <dgm:presLayoutVars/>
      </dgm:prSet>
      <dgm:spPr/>
    </dgm:pt>
  </dgm:ptLst>
  <dgm:cxnLst>
    <dgm:cxn modelId="{EDDC0C00-902D-3C40-9749-E0F29C758A4E}" type="presOf" srcId="{0DC9FED6-D3B4-4E4B-9A67-6C7BDC64990E}" destId="{FF05E12F-193A-40EB-A06E-3F885988203B}" srcOrd="0" destOrd="0" presId="urn:microsoft.com/office/officeart/2018/2/layout/IconLabelDescriptionList"/>
    <dgm:cxn modelId="{F1EBD71D-65F5-43B7-ABBD-CA17BEDD4395}" srcId="{BF86C7AC-E7D8-415A-94D9-80F92E532AB4}" destId="{9C6AEFA5-F49E-4B0D-9B59-E48ED720D404}" srcOrd="1" destOrd="0" parTransId="{86AF18DD-F442-4806-A5E4-56EA679D2669}" sibTransId="{CC6AF759-CE09-4F26-8303-D7FCF04DFC90}"/>
    <dgm:cxn modelId="{0F12482F-9144-47B0-98C9-A7C9DE37B19E}" srcId="{9C6AEFA5-F49E-4B0D-9B59-E48ED720D404}" destId="{D1C553A9-93CF-43C4-824D-C397274D745F}" srcOrd="1" destOrd="0" parTransId="{F9DF6813-FCC0-4496-AE99-3003351C2CB0}" sibTransId="{ED249830-619A-415D-B6D4-B6A5F67406E4}"/>
    <dgm:cxn modelId="{D39BAB37-BCA4-4192-B54B-70184FEC43C1}" srcId="{9C6AEFA5-F49E-4B0D-9B59-E48ED720D404}" destId="{33CE3C3D-CD09-4263-A565-19BA7587DDEA}" srcOrd="2" destOrd="0" parTransId="{ECD8E1F1-E473-44F8-B0F3-CA71C8BA2712}" sibTransId="{6B594E5B-F0DD-4840-A187-ACDD64B20175}"/>
    <dgm:cxn modelId="{C274C662-2905-714A-AF7B-BA00581743EC}" type="presOf" srcId="{9C6AEFA5-F49E-4B0D-9B59-E48ED720D404}" destId="{6D567579-36EA-46A6-8AC8-6811EA260ED7}" srcOrd="0" destOrd="0" presId="urn:microsoft.com/office/officeart/2018/2/layout/IconLabelDescriptionList"/>
    <dgm:cxn modelId="{FE478FB9-4011-5A46-8524-608805FE8127}" type="presOf" srcId="{D1C553A9-93CF-43C4-824D-C397274D745F}" destId="{4EAC243D-B9FD-447F-B025-4FB10DE411DD}" srcOrd="0" destOrd="1" presId="urn:microsoft.com/office/officeart/2018/2/layout/IconLabelDescriptionList"/>
    <dgm:cxn modelId="{C95C7ABB-0353-B24D-9344-7DF7812A7E49}" type="presOf" srcId="{EBE2A2F1-C511-4CBA-AE50-78A7C481AE55}" destId="{4EAC243D-B9FD-447F-B025-4FB10DE411DD}" srcOrd="0" destOrd="0" presId="urn:microsoft.com/office/officeart/2018/2/layout/IconLabelDescriptionList"/>
    <dgm:cxn modelId="{EF7B89C7-D773-7E4B-8D09-81BC7EDC328B}" type="presOf" srcId="{33CE3C3D-CD09-4263-A565-19BA7587DDEA}" destId="{4EAC243D-B9FD-447F-B025-4FB10DE411DD}" srcOrd="0" destOrd="2" presId="urn:microsoft.com/office/officeart/2018/2/layout/IconLabelDescriptionList"/>
    <dgm:cxn modelId="{DEB3DED0-D0A2-4542-8811-10E8F2CD8270}" srcId="{9C6AEFA5-F49E-4B0D-9B59-E48ED720D404}" destId="{EBE2A2F1-C511-4CBA-AE50-78A7C481AE55}" srcOrd="0" destOrd="0" parTransId="{269D7E33-D5A3-4332-8F82-9FB905D419FD}" sibTransId="{CB0ABF3D-2966-4DD2-9F4C-AE4EE245AB48}"/>
    <dgm:cxn modelId="{46373FDA-8B17-4E48-8AC0-17DC4A2258C6}" type="presOf" srcId="{BF86C7AC-E7D8-415A-94D9-80F92E532AB4}" destId="{E2E73CE8-99B4-46C5-98A2-AE391437FEAA}" srcOrd="0" destOrd="0" presId="urn:microsoft.com/office/officeart/2018/2/layout/IconLabelDescriptionList"/>
    <dgm:cxn modelId="{D877ECF2-6283-4268-838E-CDB8CA5E7BAD}" srcId="{BF86C7AC-E7D8-415A-94D9-80F92E532AB4}" destId="{0DC9FED6-D3B4-4E4B-9A67-6C7BDC64990E}" srcOrd="0" destOrd="0" parTransId="{5F80477F-AECD-416A-ADC9-E68DDD869CA8}" sibTransId="{3FCE1556-7508-4653-9FF6-1EF1A3DC1898}"/>
    <dgm:cxn modelId="{B5C292C5-1334-BB46-B3CC-1D67AC842754}" type="presParOf" srcId="{E2E73CE8-99B4-46C5-98A2-AE391437FEAA}" destId="{AE50C787-E7B2-45AD-BD5C-474798F5ED2E}" srcOrd="0" destOrd="0" presId="urn:microsoft.com/office/officeart/2018/2/layout/IconLabelDescriptionList"/>
    <dgm:cxn modelId="{914AC141-1378-4F4B-B449-A75B1C571765}" type="presParOf" srcId="{AE50C787-E7B2-45AD-BD5C-474798F5ED2E}" destId="{172DFDE6-89C0-4429-A571-D49CAA97B194}" srcOrd="0" destOrd="0" presId="urn:microsoft.com/office/officeart/2018/2/layout/IconLabelDescriptionList"/>
    <dgm:cxn modelId="{5F5E963B-2BCD-8D46-A791-E94F159F97A5}" type="presParOf" srcId="{AE50C787-E7B2-45AD-BD5C-474798F5ED2E}" destId="{5FADFE9E-96F6-4E8A-A651-94E3728B78B0}" srcOrd="1" destOrd="0" presId="urn:microsoft.com/office/officeart/2018/2/layout/IconLabelDescriptionList"/>
    <dgm:cxn modelId="{8897EA7B-7081-484A-9344-DA1C6BDE51E3}" type="presParOf" srcId="{AE50C787-E7B2-45AD-BD5C-474798F5ED2E}" destId="{FF05E12F-193A-40EB-A06E-3F885988203B}" srcOrd="2" destOrd="0" presId="urn:microsoft.com/office/officeart/2018/2/layout/IconLabelDescriptionList"/>
    <dgm:cxn modelId="{42553A1D-ABB4-0E43-9DBD-32FF7C13D0BF}" type="presParOf" srcId="{AE50C787-E7B2-45AD-BD5C-474798F5ED2E}" destId="{07DD0BAE-9E8D-407A-AB57-2D6D408B27CE}" srcOrd="3" destOrd="0" presId="urn:microsoft.com/office/officeart/2018/2/layout/IconLabelDescriptionList"/>
    <dgm:cxn modelId="{F47293E7-EAF7-2946-B00C-31E08501F82E}" type="presParOf" srcId="{AE50C787-E7B2-45AD-BD5C-474798F5ED2E}" destId="{16B9D7CF-C1A9-4D64-BED1-8D3A446C1FA3}" srcOrd="4" destOrd="0" presId="urn:microsoft.com/office/officeart/2018/2/layout/IconLabelDescriptionList"/>
    <dgm:cxn modelId="{A2E768FF-469A-0C43-9C4D-CA0625FB08B9}" type="presParOf" srcId="{E2E73CE8-99B4-46C5-98A2-AE391437FEAA}" destId="{6E6D2094-5A24-496D-8383-998C738948C3}" srcOrd="1" destOrd="0" presId="urn:microsoft.com/office/officeart/2018/2/layout/IconLabelDescriptionList"/>
    <dgm:cxn modelId="{AA456459-A880-ED40-835D-EB4C2D9A5912}" type="presParOf" srcId="{E2E73CE8-99B4-46C5-98A2-AE391437FEAA}" destId="{57F2604F-097F-42F1-ABA4-B685883D94BB}" srcOrd="2" destOrd="0" presId="urn:microsoft.com/office/officeart/2018/2/layout/IconLabelDescriptionList"/>
    <dgm:cxn modelId="{CFD54416-C59C-6B4E-8AD2-3D0E32E69877}" type="presParOf" srcId="{57F2604F-097F-42F1-ABA4-B685883D94BB}" destId="{77B7CED6-2BB5-4A3A-9359-4BA43D29AB5A}" srcOrd="0" destOrd="0" presId="urn:microsoft.com/office/officeart/2018/2/layout/IconLabelDescriptionList"/>
    <dgm:cxn modelId="{A9E5FA8E-3D5F-2047-9427-2394F4AD7F1C}" type="presParOf" srcId="{57F2604F-097F-42F1-ABA4-B685883D94BB}" destId="{2A7633DD-C412-4E33-9969-BEFD3774EE00}" srcOrd="1" destOrd="0" presId="urn:microsoft.com/office/officeart/2018/2/layout/IconLabelDescriptionList"/>
    <dgm:cxn modelId="{BC4FA391-81E2-AB44-BFFC-8A6BC05B5DF0}" type="presParOf" srcId="{57F2604F-097F-42F1-ABA4-B685883D94BB}" destId="{6D567579-36EA-46A6-8AC8-6811EA260ED7}" srcOrd="2" destOrd="0" presId="urn:microsoft.com/office/officeart/2018/2/layout/IconLabelDescriptionList"/>
    <dgm:cxn modelId="{386E8020-90E4-B24B-A42F-B88D4E4131B8}" type="presParOf" srcId="{57F2604F-097F-42F1-ABA4-B685883D94BB}" destId="{65821509-1AF6-4456-9673-6915194E2905}" srcOrd="3" destOrd="0" presId="urn:microsoft.com/office/officeart/2018/2/layout/IconLabelDescriptionList"/>
    <dgm:cxn modelId="{8E83E739-8DBD-F34B-B337-EB99666FC7AD}" type="presParOf" srcId="{57F2604F-097F-42F1-ABA4-B685883D94BB}" destId="{4EAC243D-B9FD-447F-B025-4FB10DE411DD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316EF4D-0173-4DA5-A615-59350F8AFBFD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45F769FF-44CC-4C01-AA51-B9B72B5D7A9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Price Adjustment Strategies</a:t>
          </a:r>
          <a:endParaRPr lang="en-US"/>
        </a:p>
      </dgm:t>
    </dgm:pt>
    <dgm:pt modelId="{6231E5AE-2B71-4A71-A43E-D90810B685C6}" type="parTrans" cxnId="{CD5E0128-F92D-4635-973B-18C13D65AC63}">
      <dgm:prSet/>
      <dgm:spPr/>
      <dgm:t>
        <a:bodyPr/>
        <a:lstStyle/>
        <a:p>
          <a:endParaRPr lang="en-US"/>
        </a:p>
      </dgm:t>
    </dgm:pt>
    <dgm:pt modelId="{F62F9F74-EB48-400C-8E82-DC253512C71F}" type="sibTrans" cxnId="{CD5E0128-F92D-4635-973B-18C13D65AC63}">
      <dgm:prSet/>
      <dgm:spPr/>
      <dgm:t>
        <a:bodyPr/>
        <a:lstStyle/>
        <a:p>
          <a:endParaRPr lang="en-US"/>
        </a:p>
      </dgm:t>
    </dgm:pt>
    <dgm:pt modelId="{B28C6496-C85A-42D6-A8B1-08B6BB69DD48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/>
            <a:t>Promotional Pricing</a:t>
          </a:r>
          <a:endParaRPr lang="en-US"/>
        </a:p>
      </dgm:t>
    </dgm:pt>
    <dgm:pt modelId="{7981156E-CF24-4CAE-B72D-1D3ECB352D3A}" type="parTrans" cxnId="{1B201674-092B-4EDB-A875-19ED04956B47}">
      <dgm:prSet/>
      <dgm:spPr/>
      <dgm:t>
        <a:bodyPr/>
        <a:lstStyle/>
        <a:p>
          <a:endParaRPr lang="en-US"/>
        </a:p>
      </dgm:t>
    </dgm:pt>
    <dgm:pt modelId="{802E95A9-05BA-4B7E-8BE2-EC3FA5A8460F}" type="sibTrans" cxnId="{1B201674-092B-4EDB-A875-19ED04956B47}">
      <dgm:prSet/>
      <dgm:spPr/>
      <dgm:t>
        <a:bodyPr/>
        <a:lstStyle/>
        <a:p>
          <a:endParaRPr lang="en-US"/>
        </a:p>
      </dgm:t>
    </dgm:pt>
    <dgm:pt modelId="{501E73EA-6BF6-4030-BCF6-499DED1543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Temporarily pricing products below the list price, and sometimes even below cost to increase short run sales. </a:t>
          </a:r>
        </a:p>
      </dgm:t>
    </dgm:pt>
    <dgm:pt modelId="{8709A491-B783-403A-B31E-1D375E4BE839}" type="parTrans" cxnId="{BE5D99A0-AB8F-487A-BAFC-1A2B398B7ADE}">
      <dgm:prSet/>
      <dgm:spPr/>
      <dgm:t>
        <a:bodyPr/>
        <a:lstStyle/>
        <a:p>
          <a:endParaRPr lang="en-US"/>
        </a:p>
      </dgm:t>
    </dgm:pt>
    <dgm:pt modelId="{1A488618-6ECC-4C0C-B8EE-2DAF51466885}" type="sibTrans" cxnId="{BE5D99A0-AB8F-487A-BAFC-1A2B398B7ADE}">
      <dgm:prSet/>
      <dgm:spPr/>
      <dgm:t>
        <a:bodyPr/>
        <a:lstStyle/>
        <a:p>
          <a:endParaRPr lang="en-US"/>
        </a:p>
      </dgm:t>
    </dgm:pt>
    <dgm:pt modelId="{EBCEEF41-EA57-4C12-8A0A-3ABC99AB613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If used too frequently, the brand loses the novelty and also, no one would buy them at regular price anymore. </a:t>
          </a:r>
        </a:p>
      </dgm:t>
    </dgm:pt>
    <dgm:pt modelId="{FB9B3146-7F29-46B0-94F1-349E3334DD3A}" type="parTrans" cxnId="{ACC3B5E7-7CA2-4249-BC59-4C7C28687857}">
      <dgm:prSet/>
      <dgm:spPr/>
      <dgm:t>
        <a:bodyPr/>
        <a:lstStyle/>
        <a:p>
          <a:endParaRPr lang="en-US"/>
        </a:p>
      </dgm:t>
    </dgm:pt>
    <dgm:pt modelId="{9BAA6855-D443-4EF3-8C9B-2B294DA2EB98}" type="sibTrans" cxnId="{ACC3B5E7-7CA2-4249-BC59-4C7C28687857}">
      <dgm:prSet/>
      <dgm:spPr/>
      <dgm:t>
        <a:bodyPr/>
        <a:lstStyle/>
        <a:p>
          <a:endParaRPr lang="en-US"/>
        </a:p>
      </dgm:t>
    </dgm:pt>
    <dgm:pt modelId="{603D563A-03CE-4F23-BDE8-8F4F701C413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However, since it’s the easiest thing to do, to increase short run sales, it is quite addictive.</a:t>
          </a:r>
        </a:p>
      </dgm:t>
    </dgm:pt>
    <dgm:pt modelId="{A8E1B329-C084-4B52-B866-B867350D8821}" type="parTrans" cxnId="{F952F9F9-8E60-4467-9E81-EA29F9EF90A9}">
      <dgm:prSet/>
      <dgm:spPr/>
      <dgm:t>
        <a:bodyPr/>
        <a:lstStyle/>
        <a:p>
          <a:endParaRPr lang="en-US"/>
        </a:p>
      </dgm:t>
    </dgm:pt>
    <dgm:pt modelId="{CDCD869B-1F74-4C7C-A212-ED7E2219DC0B}" type="sibTrans" cxnId="{F952F9F9-8E60-4467-9E81-EA29F9EF90A9}">
      <dgm:prSet/>
      <dgm:spPr/>
      <dgm:t>
        <a:bodyPr/>
        <a:lstStyle/>
        <a:p>
          <a:endParaRPr lang="en-US"/>
        </a:p>
      </dgm:t>
    </dgm:pt>
    <dgm:pt modelId="{ECFF5615-CD7C-47DA-AF0A-507CB94321DF}" type="pres">
      <dgm:prSet presAssocID="{D316EF4D-0173-4DA5-A615-59350F8AFBFD}" presName="root" presStyleCnt="0">
        <dgm:presLayoutVars>
          <dgm:dir/>
          <dgm:resizeHandles val="exact"/>
        </dgm:presLayoutVars>
      </dgm:prSet>
      <dgm:spPr/>
    </dgm:pt>
    <dgm:pt modelId="{C92270D0-FC3D-4F2E-87C2-6F9792B29298}" type="pres">
      <dgm:prSet presAssocID="{45F769FF-44CC-4C01-AA51-B9B72B5D7A9C}" presName="compNode" presStyleCnt="0"/>
      <dgm:spPr/>
    </dgm:pt>
    <dgm:pt modelId="{6E10A514-B531-4829-B788-B1B7B1DA9AAD}" type="pres">
      <dgm:prSet presAssocID="{45F769FF-44CC-4C01-AA51-B9B72B5D7A9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9BC8C3E4-6780-4225-A9DB-A293720CB341}" type="pres">
      <dgm:prSet presAssocID="{45F769FF-44CC-4C01-AA51-B9B72B5D7A9C}" presName="iconSpace" presStyleCnt="0"/>
      <dgm:spPr/>
    </dgm:pt>
    <dgm:pt modelId="{7711E6B6-C1C5-4E8F-8BB7-E69FE689C8F5}" type="pres">
      <dgm:prSet presAssocID="{45F769FF-44CC-4C01-AA51-B9B72B5D7A9C}" presName="parTx" presStyleLbl="revTx" presStyleIdx="0" presStyleCnt="4">
        <dgm:presLayoutVars>
          <dgm:chMax val="0"/>
          <dgm:chPref val="0"/>
        </dgm:presLayoutVars>
      </dgm:prSet>
      <dgm:spPr/>
    </dgm:pt>
    <dgm:pt modelId="{8E8F3261-676E-4E91-8D3D-72409F03A320}" type="pres">
      <dgm:prSet presAssocID="{45F769FF-44CC-4C01-AA51-B9B72B5D7A9C}" presName="txSpace" presStyleCnt="0"/>
      <dgm:spPr/>
    </dgm:pt>
    <dgm:pt modelId="{C246BC91-621E-46F3-A6F4-234DD4421D7B}" type="pres">
      <dgm:prSet presAssocID="{45F769FF-44CC-4C01-AA51-B9B72B5D7A9C}" presName="desTx" presStyleLbl="revTx" presStyleIdx="1" presStyleCnt="4">
        <dgm:presLayoutVars/>
      </dgm:prSet>
      <dgm:spPr/>
    </dgm:pt>
    <dgm:pt modelId="{A5439131-57BF-45FC-85DF-68ECF316631A}" type="pres">
      <dgm:prSet presAssocID="{F62F9F74-EB48-400C-8E82-DC253512C71F}" presName="sibTrans" presStyleCnt="0"/>
      <dgm:spPr/>
    </dgm:pt>
    <dgm:pt modelId="{A56791A3-43A7-46FC-B5BB-04D5E5249C5F}" type="pres">
      <dgm:prSet presAssocID="{B28C6496-C85A-42D6-A8B1-08B6BB69DD48}" presName="compNode" presStyleCnt="0"/>
      <dgm:spPr/>
    </dgm:pt>
    <dgm:pt modelId="{249B1538-E34B-49A6-9743-7A628FE073A4}" type="pres">
      <dgm:prSet presAssocID="{B28C6496-C85A-42D6-A8B1-08B6BB69DD4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g"/>
        </a:ext>
      </dgm:extLst>
    </dgm:pt>
    <dgm:pt modelId="{3502B32C-952A-4332-8CDD-D93E673CE4B3}" type="pres">
      <dgm:prSet presAssocID="{B28C6496-C85A-42D6-A8B1-08B6BB69DD48}" presName="iconSpace" presStyleCnt="0"/>
      <dgm:spPr/>
    </dgm:pt>
    <dgm:pt modelId="{24C493C9-6E23-4042-B680-A7E0D7456F86}" type="pres">
      <dgm:prSet presAssocID="{B28C6496-C85A-42D6-A8B1-08B6BB69DD48}" presName="parTx" presStyleLbl="revTx" presStyleIdx="2" presStyleCnt="4">
        <dgm:presLayoutVars>
          <dgm:chMax val="0"/>
          <dgm:chPref val="0"/>
        </dgm:presLayoutVars>
      </dgm:prSet>
      <dgm:spPr/>
    </dgm:pt>
    <dgm:pt modelId="{D10DC336-1223-4ABD-8D32-D80AC32EFDD3}" type="pres">
      <dgm:prSet presAssocID="{B28C6496-C85A-42D6-A8B1-08B6BB69DD48}" presName="txSpace" presStyleCnt="0"/>
      <dgm:spPr/>
    </dgm:pt>
    <dgm:pt modelId="{8CB7EFDB-B3C1-4EC3-AB7D-20E9395ACCEA}" type="pres">
      <dgm:prSet presAssocID="{B28C6496-C85A-42D6-A8B1-08B6BB69DD48}" presName="desTx" presStyleLbl="revTx" presStyleIdx="3" presStyleCnt="4">
        <dgm:presLayoutVars/>
      </dgm:prSet>
      <dgm:spPr/>
    </dgm:pt>
  </dgm:ptLst>
  <dgm:cxnLst>
    <dgm:cxn modelId="{02A20708-DE1D-AF4C-A374-6D262F5EE86B}" type="presOf" srcId="{501E73EA-6BF6-4030-BCF6-499DED1543B9}" destId="{8CB7EFDB-B3C1-4EC3-AB7D-20E9395ACCEA}" srcOrd="0" destOrd="0" presId="urn:microsoft.com/office/officeart/2018/2/layout/IconLabelDescriptionList"/>
    <dgm:cxn modelId="{CD5E0128-F92D-4635-973B-18C13D65AC63}" srcId="{D316EF4D-0173-4DA5-A615-59350F8AFBFD}" destId="{45F769FF-44CC-4C01-AA51-B9B72B5D7A9C}" srcOrd="0" destOrd="0" parTransId="{6231E5AE-2B71-4A71-A43E-D90810B685C6}" sibTransId="{F62F9F74-EB48-400C-8E82-DC253512C71F}"/>
    <dgm:cxn modelId="{1B201674-092B-4EDB-A875-19ED04956B47}" srcId="{D316EF4D-0173-4DA5-A615-59350F8AFBFD}" destId="{B28C6496-C85A-42D6-A8B1-08B6BB69DD48}" srcOrd="1" destOrd="0" parTransId="{7981156E-CF24-4CAE-B72D-1D3ECB352D3A}" sibTransId="{802E95A9-05BA-4B7E-8BE2-EC3FA5A8460F}"/>
    <dgm:cxn modelId="{1369078D-27B3-7D43-8C86-CFC7E4184887}" type="presOf" srcId="{D316EF4D-0173-4DA5-A615-59350F8AFBFD}" destId="{ECFF5615-CD7C-47DA-AF0A-507CB94321DF}" srcOrd="0" destOrd="0" presId="urn:microsoft.com/office/officeart/2018/2/layout/IconLabelDescriptionList"/>
    <dgm:cxn modelId="{8395DE98-213A-7448-A4CC-F7278E23CFD0}" type="presOf" srcId="{B28C6496-C85A-42D6-A8B1-08B6BB69DD48}" destId="{24C493C9-6E23-4042-B680-A7E0D7456F86}" srcOrd="0" destOrd="0" presId="urn:microsoft.com/office/officeart/2018/2/layout/IconLabelDescriptionList"/>
    <dgm:cxn modelId="{BE5D99A0-AB8F-487A-BAFC-1A2B398B7ADE}" srcId="{B28C6496-C85A-42D6-A8B1-08B6BB69DD48}" destId="{501E73EA-6BF6-4030-BCF6-499DED1543B9}" srcOrd="0" destOrd="0" parTransId="{8709A491-B783-403A-B31E-1D375E4BE839}" sibTransId="{1A488618-6ECC-4C0C-B8EE-2DAF51466885}"/>
    <dgm:cxn modelId="{3532A8B0-1C97-2344-8D2B-0CEB9FB508A0}" type="presOf" srcId="{45F769FF-44CC-4C01-AA51-B9B72B5D7A9C}" destId="{7711E6B6-C1C5-4E8F-8BB7-E69FE689C8F5}" srcOrd="0" destOrd="0" presId="urn:microsoft.com/office/officeart/2018/2/layout/IconLabelDescriptionList"/>
    <dgm:cxn modelId="{9F5687CC-C8CC-F147-9BB2-671D967292B4}" type="presOf" srcId="{603D563A-03CE-4F23-BDE8-8F4F701C413E}" destId="{8CB7EFDB-B3C1-4EC3-AB7D-20E9395ACCEA}" srcOrd="0" destOrd="2" presId="urn:microsoft.com/office/officeart/2018/2/layout/IconLabelDescriptionList"/>
    <dgm:cxn modelId="{654ABBD2-8C5C-CF44-BE38-C4BA405C88E2}" type="presOf" srcId="{EBCEEF41-EA57-4C12-8A0A-3ABC99AB6131}" destId="{8CB7EFDB-B3C1-4EC3-AB7D-20E9395ACCEA}" srcOrd="0" destOrd="1" presId="urn:microsoft.com/office/officeart/2018/2/layout/IconLabelDescriptionList"/>
    <dgm:cxn modelId="{ACC3B5E7-7CA2-4249-BC59-4C7C28687857}" srcId="{B28C6496-C85A-42D6-A8B1-08B6BB69DD48}" destId="{EBCEEF41-EA57-4C12-8A0A-3ABC99AB6131}" srcOrd="1" destOrd="0" parTransId="{FB9B3146-7F29-46B0-94F1-349E3334DD3A}" sibTransId="{9BAA6855-D443-4EF3-8C9B-2B294DA2EB98}"/>
    <dgm:cxn modelId="{F952F9F9-8E60-4467-9E81-EA29F9EF90A9}" srcId="{B28C6496-C85A-42D6-A8B1-08B6BB69DD48}" destId="{603D563A-03CE-4F23-BDE8-8F4F701C413E}" srcOrd="2" destOrd="0" parTransId="{A8E1B329-C084-4B52-B866-B867350D8821}" sibTransId="{CDCD869B-1F74-4C7C-A212-ED7E2219DC0B}"/>
    <dgm:cxn modelId="{3BFA348F-2EC0-5B46-87F1-C3C6ADB06B0B}" type="presParOf" srcId="{ECFF5615-CD7C-47DA-AF0A-507CB94321DF}" destId="{C92270D0-FC3D-4F2E-87C2-6F9792B29298}" srcOrd="0" destOrd="0" presId="urn:microsoft.com/office/officeart/2018/2/layout/IconLabelDescriptionList"/>
    <dgm:cxn modelId="{CE10B308-21F3-2546-B2F4-D9EF079E0ED9}" type="presParOf" srcId="{C92270D0-FC3D-4F2E-87C2-6F9792B29298}" destId="{6E10A514-B531-4829-B788-B1B7B1DA9AAD}" srcOrd="0" destOrd="0" presId="urn:microsoft.com/office/officeart/2018/2/layout/IconLabelDescriptionList"/>
    <dgm:cxn modelId="{7BB1A7AE-A5D5-9C46-9C45-B6E2B9B051CF}" type="presParOf" srcId="{C92270D0-FC3D-4F2E-87C2-6F9792B29298}" destId="{9BC8C3E4-6780-4225-A9DB-A293720CB341}" srcOrd="1" destOrd="0" presId="urn:microsoft.com/office/officeart/2018/2/layout/IconLabelDescriptionList"/>
    <dgm:cxn modelId="{04347D2D-0501-8445-98E0-48FD2692208B}" type="presParOf" srcId="{C92270D0-FC3D-4F2E-87C2-6F9792B29298}" destId="{7711E6B6-C1C5-4E8F-8BB7-E69FE689C8F5}" srcOrd="2" destOrd="0" presId="urn:microsoft.com/office/officeart/2018/2/layout/IconLabelDescriptionList"/>
    <dgm:cxn modelId="{1EC100B2-78F4-5D45-AB8D-CB015DE3D24A}" type="presParOf" srcId="{C92270D0-FC3D-4F2E-87C2-6F9792B29298}" destId="{8E8F3261-676E-4E91-8D3D-72409F03A320}" srcOrd="3" destOrd="0" presId="urn:microsoft.com/office/officeart/2018/2/layout/IconLabelDescriptionList"/>
    <dgm:cxn modelId="{E99E64A1-E4D6-DE4A-9293-240B85ACC6CD}" type="presParOf" srcId="{C92270D0-FC3D-4F2E-87C2-6F9792B29298}" destId="{C246BC91-621E-46F3-A6F4-234DD4421D7B}" srcOrd="4" destOrd="0" presId="urn:microsoft.com/office/officeart/2018/2/layout/IconLabelDescriptionList"/>
    <dgm:cxn modelId="{687ABDF0-E7F6-B841-B10A-EA8294792E17}" type="presParOf" srcId="{ECFF5615-CD7C-47DA-AF0A-507CB94321DF}" destId="{A5439131-57BF-45FC-85DF-68ECF316631A}" srcOrd="1" destOrd="0" presId="urn:microsoft.com/office/officeart/2018/2/layout/IconLabelDescriptionList"/>
    <dgm:cxn modelId="{0ACB0C98-D081-9F40-A5F0-EDD62EE163FA}" type="presParOf" srcId="{ECFF5615-CD7C-47DA-AF0A-507CB94321DF}" destId="{A56791A3-43A7-46FC-B5BB-04D5E5249C5F}" srcOrd="2" destOrd="0" presId="urn:microsoft.com/office/officeart/2018/2/layout/IconLabelDescriptionList"/>
    <dgm:cxn modelId="{4DED4594-3592-3A4A-A6E7-3C37B071271E}" type="presParOf" srcId="{A56791A3-43A7-46FC-B5BB-04D5E5249C5F}" destId="{249B1538-E34B-49A6-9743-7A628FE073A4}" srcOrd="0" destOrd="0" presId="urn:microsoft.com/office/officeart/2018/2/layout/IconLabelDescriptionList"/>
    <dgm:cxn modelId="{3D9CE53C-AC25-214F-96BB-233BE223E5AF}" type="presParOf" srcId="{A56791A3-43A7-46FC-B5BB-04D5E5249C5F}" destId="{3502B32C-952A-4332-8CDD-D93E673CE4B3}" srcOrd="1" destOrd="0" presId="urn:microsoft.com/office/officeart/2018/2/layout/IconLabelDescriptionList"/>
    <dgm:cxn modelId="{5EACAA4A-28D5-9A4B-BD1A-2A746AC2055C}" type="presParOf" srcId="{A56791A3-43A7-46FC-B5BB-04D5E5249C5F}" destId="{24C493C9-6E23-4042-B680-A7E0D7456F86}" srcOrd="2" destOrd="0" presId="urn:microsoft.com/office/officeart/2018/2/layout/IconLabelDescriptionList"/>
    <dgm:cxn modelId="{46CD4CF4-C436-7049-83C0-B8BE872BAE33}" type="presParOf" srcId="{A56791A3-43A7-46FC-B5BB-04D5E5249C5F}" destId="{D10DC336-1223-4ABD-8D32-D80AC32EFDD3}" srcOrd="3" destOrd="0" presId="urn:microsoft.com/office/officeart/2018/2/layout/IconLabelDescriptionList"/>
    <dgm:cxn modelId="{27D2D8CE-7CBA-AB4C-912E-BC2A2F0FDE6C}" type="presParOf" srcId="{A56791A3-43A7-46FC-B5BB-04D5E5249C5F}" destId="{8CB7EFDB-B3C1-4EC3-AB7D-20E9395ACCEA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8799E77-04D0-4DA3-BD59-1C10C7F62A3D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C8D5A2A6-3BE1-45C8-A904-0CEBE259734E}">
      <dgm:prSet/>
      <dgm:spPr/>
      <dgm:t>
        <a:bodyPr/>
        <a:lstStyle/>
        <a:p>
          <a:r>
            <a:rPr lang="en-US" b="1"/>
            <a:t>Price Adjustment Strategies</a:t>
          </a:r>
          <a:endParaRPr lang="en-US"/>
        </a:p>
      </dgm:t>
    </dgm:pt>
    <dgm:pt modelId="{44A877EA-1698-4F1B-8FB9-4D92D60ECB26}" type="parTrans" cxnId="{808CC120-74EC-436A-A4C2-F06329B64EFE}">
      <dgm:prSet/>
      <dgm:spPr/>
      <dgm:t>
        <a:bodyPr/>
        <a:lstStyle/>
        <a:p>
          <a:endParaRPr lang="en-US"/>
        </a:p>
      </dgm:t>
    </dgm:pt>
    <dgm:pt modelId="{E8AF8852-A8D1-474E-862D-FFFF6094E4DE}" type="sibTrans" cxnId="{808CC120-74EC-436A-A4C2-F06329B64EFE}">
      <dgm:prSet/>
      <dgm:spPr/>
      <dgm:t>
        <a:bodyPr/>
        <a:lstStyle/>
        <a:p>
          <a:endParaRPr lang="en-US"/>
        </a:p>
      </dgm:t>
    </dgm:pt>
    <dgm:pt modelId="{1EE34622-3688-48A1-9C73-4FF0EF437B5E}">
      <dgm:prSet/>
      <dgm:spPr/>
      <dgm:t>
        <a:bodyPr/>
        <a:lstStyle/>
        <a:p>
          <a:r>
            <a:rPr lang="en-US" b="1"/>
            <a:t>Dynamic and online pricing:</a:t>
          </a:r>
          <a:r>
            <a:rPr lang="en-US"/>
            <a:t> adjusting prices continually to meet the characteristics and needs of individual customers and situations. This is especially prevalent online. </a:t>
          </a:r>
        </a:p>
      </dgm:t>
    </dgm:pt>
    <dgm:pt modelId="{499DB800-D8BC-42F2-B0EF-AE84D9ACAA79}" type="parTrans" cxnId="{8B0E5C32-5DE1-4AB0-A1D8-183A4025AEC8}">
      <dgm:prSet/>
      <dgm:spPr/>
      <dgm:t>
        <a:bodyPr/>
        <a:lstStyle/>
        <a:p>
          <a:endParaRPr lang="en-US"/>
        </a:p>
      </dgm:t>
    </dgm:pt>
    <dgm:pt modelId="{6702586B-4B66-48A6-91E3-043A1DBE81E6}" type="sibTrans" cxnId="{8B0E5C32-5DE1-4AB0-A1D8-183A4025AEC8}">
      <dgm:prSet/>
      <dgm:spPr/>
      <dgm:t>
        <a:bodyPr/>
        <a:lstStyle/>
        <a:p>
          <a:endParaRPr lang="en-US"/>
        </a:p>
      </dgm:t>
    </dgm:pt>
    <dgm:pt modelId="{38CD4A1A-2B26-440B-B662-101830A6A37A}">
      <dgm:prSet/>
      <dgm:spPr/>
      <dgm:t>
        <a:bodyPr/>
        <a:lstStyle/>
        <a:p>
          <a:r>
            <a:rPr lang="en-US" b="1"/>
            <a:t>International pricing: </a:t>
          </a:r>
          <a:r>
            <a:rPr lang="en-US"/>
            <a:t>companies that market their products internationally must decide what prices to charge in different countries. It could be a uniform worldwide price or it could be country specific based on local market conditions and cost considerations.</a:t>
          </a:r>
        </a:p>
      </dgm:t>
    </dgm:pt>
    <dgm:pt modelId="{FE28269D-77AB-43AE-89F0-72D3E16AE224}" type="parTrans" cxnId="{4B4060FD-EA23-46E9-9DCF-32F19BEFF200}">
      <dgm:prSet/>
      <dgm:spPr/>
      <dgm:t>
        <a:bodyPr/>
        <a:lstStyle/>
        <a:p>
          <a:endParaRPr lang="en-US"/>
        </a:p>
      </dgm:t>
    </dgm:pt>
    <dgm:pt modelId="{EA740485-6B05-4C60-A865-8B01C403141D}" type="sibTrans" cxnId="{4B4060FD-EA23-46E9-9DCF-32F19BEFF200}">
      <dgm:prSet/>
      <dgm:spPr/>
      <dgm:t>
        <a:bodyPr/>
        <a:lstStyle/>
        <a:p>
          <a:endParaRPr lang="en-US"/>
        </a:p>
      </dgm:t>
    </dgm:pt>
    <dgm:pt modelId="{87660837-9249-894E-908F-DC7C71CE23F3}" type="pres">
      <dgm:prSet presAssocID="{E8799E77-04D0-4DA3-BD59-1C10C7F62A3D}" presName="linear" presStyleCnt="0">
        <dgm:presLayoutVars>
          <dgm:animLvl val="lvl"/>
          <dgm:resizeHandles val="exact"/>
        </dgm:presLayoutVars>
      </dgm:prSet>
      <dgm:spPr/>
    </dgm:pt>
    <dgm:pt modelId="{3340FADD-E7A0-8C44-97A4-C54EDDAE8C72}" type="pres">
      <dgm:prSet presAssocID="{C8D5A2A6-3BE1-45C8-A904-0CEBE259734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B0696C8-A006-3847-8F49-D7BE4919FAC5}" type="pres">
      <dgm:prSet presAssocID="{C8D5A2A6-3BE1-45C8-A904-0CEBE259734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6521310-AA5C-C747-AB81-4BD02B5CD3CE}" type="presOf" srcId="{E8799E77-04D0-4DA3-BD59-1C10C7F62A3D}" destId="{87660837-9249-894E-908F-DC7C71CE23F3}" srcOrd="0" destOrd="0" presId="urn:microsoft.com/office/officeart/2005/8/layout/vList2"/>
    <dgm:cxn modelId="{808CC120-74EC-436A-A4C2-F06329B64EFE}" srcId="{E8799E77-04D0-4DA3-BD59-1C10C7F62A3D}" destId="{C8D5A2A6-3BE1-45C8-A904-0CEBE259734E}" srcOrd="0" destOrd="0" parTransId="{44A877EA-1698-4F1B-8FB9-4D92D60ECB26}" sibTransId="{E8AF8852-A8D1-474E-862D-FFFF6094E4DE}"/>
    <dgm:cxn modelId="{8B0E5C32-5DE1-4AB0-A1D8-183A4025AEC8}" srcId="{C8D5A2A6-3BE1-45C8-A904-0CEBE259734E}" destId="{1EE34622-3688-48A1-9C73-4FF0EF437B5E}" srcOrd="0" destOrd="0" parTransId="{499DB800-D8BC-42F2-B0EF-AE84D9ACAA79}" sibTransId="{6702586B-4B66-48A6-91E3-043A1DBE81E6}"/>
    <dgm:cxn modelId="{9BCFD053-D313-C247-9C7F-A716F0B68D30}" type="presOf" srcId="{38CD4A1A-2B26-440B-B662-101830A6A37A}" destId="{AB0696C8-A006-3847-8F49-D7BE4919FAC5}" srcOrd="0" destOrd="1" presId="urn:microsoft.com/office/officeart/2005/8/layout/vList2"/>
    <dgm:cxn modelId="{9E8A169B-8D92-6640-8B5A-004E35D6C603}" type="presOf" srcId="{1EE34622-3688-48A1-9C73-4FF0EF437B5E}" destId="{AB0696C8-A006-3847-8F49-D7BE4919FAC5}" srcOrd="0" destOrd="0" presId="urn:microsoft.com/office/officeart/2005/8/layout/vList2"/>
    <dgm:cxn modelId="{4BF583CD-1B6D-8F44-8EEC-5816256480A1}" type="presOf" srcId="{C8D5A2A6-3BE1-45C8-A904-0CEBE259734E}" destId="{3340FADD-E7A0-8C44-97A4-C54EDDAE8C72}" srcOrd="0" destOrd="0" presId="urn:microsoft.com/office/officeart/2005/8/layout/vList2"/>
    <dgm:cxn modelId="{4B4060FD-EA23-46E9-9DCF-32F19BEFF200}" srcId="{C8D5A2A6-3BE1-45C8-A904-0CEBE259734E}" destId="{38CD4A1A-2B26-440B-B662-101830A6A37A}" srcOrd="1" destOrd="0" parTransId="{FE28269D-77AB-43AE-89F0-72D3E16AE224}" sibTransId="{EA740485-6B05-4C60-A865-8B01C403141D}"/>
    <dgm:cxn modelId="{3EE2A146-83E0-034A-AB23-68E8A57E6E2F}" type="presParOf" srcId="{87660837-9249-894E-908F-DC7C71CE23F3}" destId="{3340FADD-E7A0-8C44-97A4-C54EDDAE8C72}" srcOrd="0" destOrd="0" presId="urn:microsoft.com/office/officeart/2005/8/layout/vList2"/>
    <dgm:cxn modelId="{3290E1FA-983C-A44E-91B8-453CBE123089}" type="presParOf" srcId="{87660837-9249-894E-908F-DC7C71CE23F3}" destId="{AB0696C8-A006-3847-8F49-D7BE4919FAC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4A8CBE-16F8-4B18-BEDC-244224B5D41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BC19E7E-3E24-46BE-BDB1-7F0598BF174E}">
      <dgm:prSet/>
      <dgm:spPr/>
      <dgm:t>
        <a:bodyPr/>
        <a:lstStyle/>
        <a:p>
          <a:r>
            <a:rPr lang="en-US"/>
            <a:t>The amount of money charged for a product or service or the sum of the values that customers exchange for the benefits of having or using the product or service.</a:t>
          </a:r>
        </a:p>
      </dgm:t>
    </dgm:pt>
    <dgm:pt modelId="{8520930C-F5A2-48D7-857B-08A3586819B0}" type="parTrans" cxnId="{7D5B4BBB-1070-4D6E-B1CA-63A5739249E0}">
      <dgm:prSet/>
      <dgm:spPr/>
      <dgm:t>
        <a:bodyPr/>
        <a:lstStyle/>
        <a:p>
          <a:endParaRPr lang="en-US"/>
        </a:p>
      </dgm:t>
    </dgm:pt>
    <dgm:pt modelId="{5DAA8C95-155C-4135-BA2C-6B6FDD23E7A5}" type="sibTrans" cxnId="{7D5B4BBB-1070-4D6E-B1CA-63A5739249E0}">
      <dgm:prSet/>
      <dgm:spPr/>
      <dgm:t>
        <a:bodyPr/>
        <a:lstStyle/>
        <a:p>
          <a:endParaRPr lang="en-US"/>
        </a:p>
      </dgm:t>
    </dgm:pt>
    <dgm:pt modelId="{196187A9-1A44-4D91-98A0-DBC2303A1336}">
      <dgm:prSet/>
      <dgm:spPr/>
      <dgm:t>
        <a:bodyPr/>
        <a:lstStyle/>
        <a:p>
          <a:r>
            <a:rPr lang="en-US"/>
            <a:t>Only element that produces revenue, remaining elements are costs.</a:t>
          </a:r>
        </a:p>
      </dgm:t>
    </dgm:pt>
    <dgm:pt modelId="{35E075D0-4166-4CE4-900C-63CFD2D04DF3}" type="parTrans" cxnId="{72EC73B7-9B8B-42C4-802A-24E37125D689}">
      <dgm:prSet/>
      <dgm:spPr/>
      <dgm:t>
        <a:bodyPr/>
        <a:lstStyle/>
        <a:p>
          <a:endParaRPr lang="en-US"/>
        </a:p>
      </dgm:t>
    </dgm:pt>
    <dgm:pt modelId="{FE57C9B7-81F9-4E47-AAF1-65726F845985}" type="sibTrans" cxnId="{72EC73B7-9B8B-42C4-802A-24E37125D689}">
      <dgm:prSet/>
      <dgm:spPr/>
      <dgm:t>
        <a:bodyPr/>
        <a:lstStyle/>
        <a:p>
          <a:endParaRPr lang="en-US"/>
        </a:p>
      </dgm:t>
    </dgm:pt>
    <dgm:pt modelId="{55710636-D7EE-9045-B9DA-009297E82C0F}" type="pres">
      <dgm:prSet presAssocID="{284A8CBE-16F8-4B18-BEDC-244224B5D41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968C00A-1ADE-0F4C-B866-D1B141FA2EAF}" type="pres">
      <dgm:prSet presAssocID="{BBC19E7E-3E24-46BE-BDB1-7F0598BF174E}" presName="hierRoot1" presStyleCnt="0"/>
      <dgm:spPr/>
    </dgm:pt>
    <dgm:pt modelId="{5B7863A3-0DBB-9C4E-9870-0E4C8EF09FDC}" type="pres">
      <dgm:prSet presAssocID="{BBC19E7E-3E24-46BE-BDB1-7F0598BF174E}" presName="composite" presStyleCnt="0"/>
      <dgm:spPr/>
    </dgm:pt>
    <dgm:pt modelId="{8AD37339-C7BA-1D44-B91B-16FAF342DBEB}" type="pres">
      <dgm:prSet presAssocID="{BBC19E7E-3E24-46BE-BDB1-7F0598BF174E}" presName="background" presStyleLbl="node0" presStyleIdx="0" presStyleCnt="2"/>
      <dgm:spPr/>
    </dgm:pt>
    <dgm:pt modelId="{48B04D1D-7E0E-9C49-9DEF-94FFB94E697E}" type="pres">
      <dgm:prSet presAssocID="{BBC19E7E-3E24-46BE-BDB1-7F0598BF174E}" presName="text" presStyleLbl="fgAcc0" presStyleIdx="0" presStyleCnt="2">
        <dgm:presLayoutVars>
          <dgm:chPref val="3"/>
        </dgm:presLayoutVars>
      </dgm:prSet>
      <dgm:spPr/>
    </dgm:pt>
    <dgm:pt modelId="{DD564DC8-4817-314F-9020-61A4D1D0AD6D}" type="pres">
      <dgm:prSet presAssocID="{BBC19E7E-3E24-46BE-BDB1-7F0598BF174E}" presName="hierChild2" presStyleCnt="0"/>
      <dgm:spPr/>
    </dgm:pt>
    <dgm:pt modelId="{70442B5A-805C-3049-B3F6-693EA2A03781}" type="pres">
      <dgm:prSet presAssocID="{196187A9-1A44-4D91-98A0-DBC2303A1336}" presName="hierRoot1" presStyleCnt="0"/>
      <dgm:spPr/>
    </dgm:pt>
    <dgm:pt modelId="{91760FF0-7E8A-4540-9E25-0B32691C1A9E}" type="pres">
      <dgm:prSet presAssocID="{196187A9-1A44-4D91-98A0-DBC2303A1336}" presName="composite" presStyleCnt="0"/>
      <dgm:spPr/>
    </dgm:pt>
    <dgm:pt modelId="{F73C46B8-7841-104B-A223-D67F56607CD1}" type="pres">
      <dgm:prSet presAssocID="{196187A9-1A44-4D91-98A0-DBC2303A1336}" presName="background" presStyleLbl="node0" presStyleIdx="1" presStyleCnt="2"/>
      <dgm:spPr/>
    </dgm:pt>
    <dgm:pt modelId="{124672D7-27B1-F049-9CE4-5773133325B4}" type="pres">
      <dgm:prSet presAssocID="{196187A9-1A44-4D91-98A0-DBC2303A1336}" presName="text" presStyleLbl="fgAcc0" presStyleIdx="1" presStyleCnt="2">
        <dgm:presLayoutVars>
          <dgm:chPref val="3"/>
        </dgm:presLayoutVars>
      </dgm:prSet>
      <dgm:spPr/>
    </dgm:pt>
    <dgm:pt modelId="{89E3A817-65BC-9C41-B9DE-24F4B263AC17}" type="pres">
      <dgm:prSet presAssocID="{196187A9-1A44-4D91-98A0-DBC2303A1336}" presName="hierChild2" presStyleCnt="0"/>
      <dgm:spPr/>
    </dgm:pt>
  </dgm:ptLst>
  <dgm:cxnLst>
    <dgm:cxn modelId="{3DD4502E-9D71-0D45-B516-C6003619A267}" type="presOf" srcId="{BBC19E7E-3E24-46BE-BDB1-7F0598BF174E}" destId="{48B04D1D-7E0E-9C49-9DEF-94FFB94E697E}" srcOrd="0" destOrd="0" presId="urn:microsoft.com/office/officeart/2005/8/layout/hierarchy1"/>
    <dgm:cxn modelId="{F1EB34AA-677E-964C-A549-AEF6CC540FAD}" type="presOf" srcId="{196187A9-1A44-4D91-98A0-DBC2303A1336}" destId="{124672D7-27B1-F049-9CE4-5773133325B4}" srcOrd="0" destOrd="0" presId="urn:microsoft.com/office/officeart/2005/8/layout/hierarchy1"/>
    <dgm:cxn modelId="{72EC73B7-9B8B-42C4-802A-24E37125D689}" srcId="{284A8CBE-16F8-4B18-BEDC-244224B5D41F}" destId="{196187A9-1A44-4D91-98A0-DBC2303A1336}" srcOrd="1" destOrd="0" parTransId="{35E075D0-4166-4CE4-900C-63CFD2D04DF3}" sibTransId="{FE57C9B7-81F9-4E47-AAF1-65726F845985}"/>
    <dgm:cxn modelId="{7D5B4BBB-1070-4D6E-B1CA-63A5739249E0}" srcId="{284A8CBE-16F8-4B18-BEDC-244224B5D41F}" destId="{BBC19E7E-3E24-46BE-BDB1-7F0598BF174E}" srcOrd="0" destOrd="0" parTransId="{8520930C-F5A2-48D7-857B-08A3586819B0}" sibTransId="{5DAA8C95-155C-4135-BA2C-6B6FDD23E7A5}"/>
    <dgm:cxn modelId="{3A7C9AE9-02C1-BF4D-AF2A-4CFCC0E5977E}" type="presOf" srcId="{284A8CBE-16F8-4B18-BEDC-244224B5D41F}" destId="{55710636-D7EE-9045-B9DA-009297E82C0F}" srcOrd="0" destOrd="0" presId="urn:microsoft.com/office/officeart/2005/8/layout/hierarchy1"/>
    <dgm:cxn modelId="{3FCA3AC1-FF23-BE49-9FF4-8D8FE9359635}" type="presParOf" srcId="{55710636-D7EE-9045-B9DA-009297E82C0F}" destId="{A968C00A-1ADE-0F4C-B866-D1B141FA2EAF}" srcOrd="0" destOrd="0" presId="urn:microsoft.com/office/officeart/2005/8/layout/hierarchy1"/>
    <dgm:cxn modelId="{8426B2C7-82D0-C74E-9345-944606F5502F}" type="presParOf" srcId="{A968C00A-1ADE-0F4C-B866-D1B141FA2EAF}" destId="{5B7863A3-0DBB-9C4E-9870-0E4C8EF09FDC}" srcOrd="0" destOrd="0" presId="urn:microsoft.com/office/officeart/2005/8/layout/hierarchy1"/>
    <dgm:cxn modelId="{681A71E6-0C2E-FB47-8E7F-60E1C7C53C44}" type="presParOf" srcId="{5B7863A3-0DBB-9C4E-9870-0E4C8EF09FDC}" destId="{8AD37339-C7BA-1D44-B91B-16FAF342DBEB}" srcOrd="0" destOrd="0" presId="urn:microsoft.com/office/officeart/2005/8/layout/hierarchy1"/>
    <dgm:cxn modelId="{847D507A-4CD7-BB45-8CFA-7E77B588B113}" type="presParOf" srcId="{5B7863A3-0DBB-9C4E-9870-0E4C8EF09FDC}" destId="{48B04D1D-7E0E-9C49-9DEF-94FFB94E697E}" srcOrd="1" destOrd="0" presId="urn:microsoft.com/office/officeart/2005/8/layout/hierarchy1"/>
    <dgm:cxn modelId="{B39B46DB-6E01-F048-8863-923105198904}" type="presParOf" srcId="{A968C00A-1ADE-0F4C-B866-D1B141FA2EAF}" destId="{DD564DC8-4817-314F-9020-61A4D1D0AD6D}" srcOrd="1" destOrd="0" presId="urn:microsoft.com/office/officeart/2005/8/layout/hierarchy1"/>
    <dgm:cxn modelId="{8F176EF5-C5C1-7B4C-A68F-D6A48578C9D9}" type="presParOf" srcId="{55710636-D7EE-9045-B9DA-009297E82C0F}" destId="{70442B5A-805C-3049-B3F6-693EA2A03781}" srcOrd="1" destOrd="0" presId="urn:microsoft.com/office/officeart/2005/8/layout/hierarchy1"/>
    <dgm:cxn modelId="{272321E9-FFEA-B442-916E-39FEDBC0A57D}" type="presParOf" srcId="{70442B5A-805C-3049-B3F6-693EA2A03781}" destId="{91760FF0-7E8A-4540-9E25-0B32691C1A9E}" srcOrd="0" destOrd="0" presId="urn:microsoft.com/office/officeart/2005/8/layout/hierarchy1"/>
    <dgm:cxn modelId="{1D2C3C02-7470-FA4B-93E0-D5EC76555A7E}" type="presParOf" srcId="{91760FF0-7E8A-4540-9E25-0B32691C1A9E}" destId="{F73C46B8-7841-104B-A223-D67F56607CD1}" srcOrd="0" destOrd="0" presId="urn:microsoft.com/office/officeart/2005/8/layout/hierarchy1"/>
    <dgm:cxn modelId="{4DAE6360-54CF-9548-8D62-593FAC8A9CB5}" type="presParOf" srcId="{91760FF0-7E8A-4540-9E25-0B32691C1A9E}" destId="{124672D7-27B1-F049-9CE4-5773133325B4}" srcOrd="1" destOrd="0" presId="urn:microsoft.com/office/officeart/2005/8/layout/hierarchy1"/>
    <dgm:cxn modelId="{70D58AF3-1C40-FE41-AD14-A33F390FB1CE}" type="presParOf" srcId="{70442B5A-805C-3049-B3F6-693EA2A03781}" destId="{89E3A817-65BC-9C41-B9DE-24F4B263AC1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CFB24E-0EB1-4BEA-A75C-AC9F07E6FDAB}" type="doc">
      <dgm:prSet loTypeId="urn:microsoft.com/office/officeart/2005/8/layout/arrow4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1536FA7-AA62-4738-9A41-A916052C15DA}">
      <dgm:prSet phldrT="[Text]"/>
      <dgm:spPr/>
      <dgm:t>
        <a:bodyPr/>
        <a:lstStyle/>
        <a:p>
          <a:r>
            <a:rPr lang="en-US"/>
            <a:t>Customer Value-Based Pricing</a:t>
          </a:r>
        </a:p>
      </dgm:t>
    </dgm:pt>
    <dgm:pt modelId="{CE023AD2-949E-4F3A-BDB6-F77292D4376E}" type="parTrans" cxnId="{0A2B9256-496A-4E46-8847-9983188AEBD4}">
      <dgm:prSet/>
      <dgm:spPr/>
      <dgm:t>
        <a:bodyPr/>
        <a:lstStyle/>
        <a:p>
          <a:endParaRPr lang="en-US" sz="2800"/>
        </a:p>
      </dgm:t>
    </dgm:pt>
    <dgm:pt modelId="{5139C748-F2FB-4CC7-80F2-56162C95D062}" type="sibTrans" cxnId="{0A2B9256-496A-4E46-8847-9983188AEBD4}">
      <dgm:prSet/>
      <dgm:spPr/>
      <dgm:t>
        <a:bodyPr/>
        <a:lstStyle/>
        <a:p>
          <a:endParaRPr lang="en-US"/>
        </a:p>
      </dgm:t>
    </dgm:pt>
    <dgm:pt modelId="{831ED8F8-2AEE-4BE4-A0C3-751EBEC1EEF7}">
      <dgm:prSet phldrT="[Text]"/>
      <dgm:spPr/>
      <dgm:t>
        <a:bodyPr/>
        <a:lstStyle/>
        <a:p>
          <a:r>
            <a:rPr lang="en-US"/>
            <a:t>Cost-Based Pricing</a:t>
          </a:r>
        </a:p>
      </dgm:t>
    </dgm:pt>
    <dgm:pt modelId="{7FDA3077-72E8-4510-A188-5A9DC040A202}" type="parTrans" cxnId="{84AF9DA6-28CC-4B79-92A9-E39E5155AAFA}">
      <dgm:prSet/>
      <dgm:spPr/>
      <dgm:t>
        <a:bodyPr/>
        <a:lstStyle/>
        <a:p>
          <a:endParaRPr lang="en-US" sz="2800"/>
        </a:p>
      </dgm:t>
    </dgm:pt>
    <dgm:pt modelId="{B7D6CFA7-5712-4459-8517-2B54279EC057}" type="sibTrans" cxnId="{84AF9DA6-28CC-4B79-92A9-E39E5155AAFA}">
      <dgm:prSet/>
      <dgm:spPr/>
      <dgm:t>
        <a:bodyPr/>
        <a:lstStyle/>
        <a:p>
          <a:endParaRPr lang="en-US"/>
        </a:p>
      </dgm:t>
    </dgm:pt>
    <dgm:pt modelId="{513E6E76-CB72-7348-8460-F230C2DE2674}" type="pres">
      <dgm:prSet presAssocID="{36CFB24E-0EB1-4BEA-A75C-AC9F07E6FDAB}" presName="compositeShape" presStyleCnt="0">
        <dgm:presLayoutVars>
          <dgm:chMax val="2"/>
          <dgm:dir/>
          <dgm:resizeHandles val="exact"/>
        </dgm:presLayoutVars>
      </dgm:prSet>
      <dgm:spPr/>
    </dgm:pt>
    <dgm:pt modelId="{9D65C4B1-7589-7248-814D-470FC34C0B0E}" type="pres">
      <dgm:prSet presAssocID="{31536FA7-AA62-4738-9A41-A916052C15DA}" presName="upArrow" presStyleLbl="node1" presStyleIdx="0" presStyleCnt="2"/>
      <dgm:spPr/>
    </dgm:pt>
    <dgm:pt modelId="{9CE54F83-CB4C-5C45-9870-BBBEF598E593}" type="pres">
      <dgm:prSet presAssocID="{31536FA7-AA62-4738-9A41-A916052C15DA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DAA475B2-4E52-D74D-89FD-359685EBEFD8}" type="pres">
      <dgm:prSet presAssocID="{831ED8F8-2AEE-4BE4-A0C3-751EBEC1EEF7}" presName="downArrow" presStyleLbl="node1" presStyleIdx="1" presStyleCnt="2"/>
      <dgm:spPr/>
    </dgm:pt>
    <dgm:pt modelId="{B924B1C9-4AE0-D84E-A2CE-B2D9EDC9EE94}" type="pres">
      <dgm:prSet presAssocID="{831ED8F8-2AEE-4BE4-A0C3-751EBEC1EEF7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0A2B9256-496A-4E46-8847-9983188AEBD4}" srcId="{36CFB24E-0EB1-4BEA-A75C-AC9F07E6FDAB}" destId="{31536FA7-AA62-4738-9A41-A916052C15DA}" srcOrd="0" destOrd="0" parTransId="{CE023AD2-949E-4F3A-BDB6-F77292D4376E}" sibTransId="{5139C748-F2FB-4CC7-80F2-56162C95D062}"/>
    <dgm:cxn modelId="{4AED4BA0-404D-FF4D-B70B-AE1FF96A87E4}" type="presOf" srcId="{831ED8F8-2AEE-4BE4-A0C3-751EBEC1EEF7}" destId="{B924B1C9-4AE0-D84E-A2CE-B2D9EDC9EE94}" srcOrd="0" destOrd="0" presId="urn:microsoft.com/office/officeart/2005/8/layout/arrow4"/>
    <dgm:cxn modelId="{84AF9DA6-28CC-4B79-92A9-E39E5155AAFA}" srcId="{36CFB24E-0EB1-4BEA-A75C-AC9F07E6FDAB}" destId="{831ED8F8-2AEE-4BE4-A0C3-751EBEC1EEF7}" srcOrd="1" destOrd="0" parTransId="{7FDA3077-72E8-4510-A188-5A9DC040A202}" sibTransId="{B7D6CFA7-5712-4459-8517-2B54279EC057}"/>
    <dgm:cxn modelId="{EC22B9E9-DFD1-CE4E-A6AA-2A424B67F8C2}" type="presOf" srcId="{36CFB24E-0EB1-4BEA-A75C-AC9F07E6FDAB}" destId="{513E6E76-CB72-7348-8460-F230C2DE2674}" srcOrd="0" destOrd="0" presId="urn:microsoft.com/office/officeart/2005/8/layout/arrow4"/>
    <dgm:cxn modelId="{B73CC5EC-8E86-6246-8ACA-FF1E02FDF3C0}" type="presOf" srcId="{31536FA7-AA62-4738-9A41-A916052C15DA}" destId="{9CE54F83-CB4C-5C45-9870-BBBEF598E593}" srcOrd="0" destOrd="0" presId="urn:microsoft.com/office/officeart/2005/8/layout/arrow4"/>
    <dgm:cxn modelId="{E0D86681-B398-CF4E-81AB-6FAD55C988BE}" type="presParOf" srcId="{513E6E76-CB72-7348-8460-F230C2DE2674}" destId="{9D65C4B1-7589-7248-814D-470FC34C0B0E}" srcOrd="0" destOrd="0" presId="urn:microsoft.com/office/officeart/2005/8/layout/arrow4"/>
    <dgm:cxn modelId="{1A093785-74FC-D74E-BC55-C553239A3EED}" type="presParOf" srcId="{513E6E76-CB72-7348-8460-F230C2DE2674}" destId="{9CE54F83-CB4C-5C45-9870-BBBEF598E593}" srcOrd="1" destOrd="0" presId="urn:microsoft.com/office/officeart/2005/8/layout/arrow4"/>
    <dgm:cxn modelId="{05C4EC81-C721-674C-BDD9-1935F0ADC1E0}" type="presParOf" srcId="{513E6E76-CB72-7348-8460-F230C2DE2674}" destId="{DAA475B2-4E52-D74D-89FD-359685EBEFD8}" srcOrd="2" destOrd="0" presId="urn:microsoft.com/office/officeart/2005/8/layout/arrow4"/>
    <dgm:cxn modelId="{232B9D7C-3302-B04B-87DB-8DB2DA32D5FB}" type="presParOf" srcId="{513E6E76-CB72-7348-8460-F230C2DE2674}" destId="{B924B1C9-4AE0-D84E-A2CE-B2D9EDC9EE94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AAE5B7-4DE5-414D-9FE7-1BF38FD5A5B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9FB1D4A-5E7F-400B-8632-E7F5F9A02C8E}">
      <dgm:prSet/>
      <dgm:spPr/>
      <dgm:t>
        <a:bodyPr/>
        <a:lstStyle/>
        <a:p>
          <a:r>
            <a:rPr lang="en-US" b="1"/>
            <a:t>Customer Value-Based Pricing</a:t>
          </a:r>
          <a:endParaRPr lang="en-US"/>
        </a:p>
      </dgm:t>
    </dgm:pt>
    <dgm:pt modelId="{C79F407D-C346-426A-8C14-98F053574026}" type="parTrans" cxnId="{E3AFBD1C-4C44-4FAC-B830-39A0A3C5F7ED}">
      <dgm:prSet/>
      <dgm:spPr/>
      <dgm:t>
        <a:bodyPr/>
        <a:lstStyle/>
        <a:p>
          <a:endParaRPr lang="en-US"/>
        </a:p>
      </dgm:t>
    </dgm:pt>
    <dgm:pt modelId="{FBE9F12C-09D3-4B17-8F71-1EF3FA0C0FF8}" type="sibTrans" cxnId="{E3AFBD1C-4C44-4FAC-B830-39A0A3C5F7ED}">
      <dgm:prSet/>
      <dgm:spPr/>
      <dgm:t>
        <a:bodyPr/>
        <a:lstStyle/>
        <a:p>
          <a:endParaRPr lang="en-US"/>
        </a:p>
      </dgm:t>
    </dgm:pt>
    <dgm:pt modelId="{A6466FEF-4145-41EB-BF9E-9CFDFE43F536}">
      <dgm:prSet/>
      <dgm:spPr/>
      <dgm:t>
        <a:bodyPr/>
        <a:lstStyle/>
        <a:p>
          <a:r>
            <a:rPr lang="en-US"/>
            <a:t>Setting prices based on buyers’ perceptions of value rather than on the sellers’ cost.</a:t>
          </a:r>
        </a:p>
      </dgm:t>
    </dgm:pt>
    <dgm:pt modelId="{077A6AD9-849D-4932-86B8-5E7168456B2F}" type="parTrans" cxnId="{ED0D8B4A-234B-49BA-BA2E-B946BF7FC4DC}">
      <dgm:prSet/>
      <dgm:spPr/>
      <dgm:t>
        <a:bodyPr/>
        <a:lstStyle/>
        <a:p>
          <a:endParaRPr lang="en-US"/>
        </a:p>
      </dgm:t>
    </dgm:pt>
    <dgm:pt modelId="{B7C286D6-DE14-49BF-8F25-10BC4D23D514}" type="sibTrans" cxnId="{ED0D8B4A-234B-49BA-BA2E-B946BF7FC4DC}">
      <dgm:prSet/>
      <dgm:spPr/>
      <dgm:t>
        <a:bodyPr/>
        <a:lstStyle/>
        <a:p>
          <a:endParaRPr lang="en-US"/>
        </a:p>
      </dgm:t>
    </dgm:pt>
    <dgm:pt modelId="{96FC3308-D815-4FA5-8894-C2807A9D2EFC}">
      <dgm:prSet/>
      <dgm:spPr/>
      <dgm:t>
        <a:bodyPr/>
        <a:lstStyle/>
        <a:p>
          <a:r>
            <a:rPr lang="en-US"/>
            <a:t>Here, a marketer cannot design a product and marketing program and then set the price. Pricing is considered before the marketing program is set.</a:t>
          </a:r>
        </a:p>
      </dgm:t>
    </dgm:pt>
    <dgm:pt modelId="{DA2A8ECD-6A47-4FC2-8745-A34C605E12C7}" type="parTrans" cxnId="{12FE6533-AC9A-4D92-B765-72F2FBA9C05F}">
      <dgm:prSet/>
      <dgm:spPr/>
      <dgm:t>
        <a:bodyPr/>
        <a:lstStyle/>
        <a:p>
          <a:endParaRPr lang="en-US"/>
        </a:p>
      </dgm:t>
    </dgm:pt>
    <dgm:pt modelId="{C83D36C3-2383-4854-B3AC-193C25E44890}" type="sibTrans" cxnId="{12FE6533-AC9A-4D92-B765-72F2FBA9C05F}">
      <dgm:prSet/>
      <dgm:spPr/>
      <dgm:t>
        <a:bodyPr/>
        <a:lstStyle/>
        <a:p>
          <a:endParaRPr lang="en-US"/>
        </a:p>
      </dgm:t>
    </dgm:pt>
    <dgm:pt modelId="{70EA6DA9-BE9B-4460-AC56-BCB8C9448382}">
      <dgm:prSet/>
      <dgm:spPr/>
      <dgm:t>
        <a:bodyPr/>
        <a:lstStyle/>
        <a:p>
          <a:r>
            <a:rPr lang="en-US"/>
            <a:t>A company will find it hard to measure the value customers attach to its products. They do market research for better understanding.</a:t>
          </a:r>
        </a:p>
      </dgm:t>
    </dgm:pt>
    <dgm:pt modelId="{E4592CE5-FCFF-461B-AFEA-C87B080EC927}" type="parTrans" cxnId="{A580C948-4A97-49C4-AF88-39029EB84659}">
      <dgm:prSet/>
      <dgm:spPr/>
      <dgm:t>
        <a:bodyPr/>
        <a:lstStyle/>
        <a:p>
          <a:endParaRPr lang="en-US"/>
        </a:p>
      </dgm:t>
    </dgm:pt>
    <dgm:pt modelId="{057357E1-E432-428F-91E7-8F17342A8391}" type="sibTrans" cxnId="{A580C948-4A97-49C4-AF88-39029EB84659}">
      <dgm:prSet/>
      <dgm:spPr/>
      <dgm:t>
        <a:bodyPr/>
        <a:lstStyle/>
        <a:p>
          <a:endParaRPr lang="en-US"/>
        </a:p>
      </dgm:t>
    </dgm:pt>
    <dgm:pt modelId="{D715709A-87F2-F245-A9CE-02C4F9ACCAE1}" type="pres">
      <dgm:prSet presAssocID="{8AAAE5B7-4DE5-414D-9FE7-1BF38FD5A5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B0D6225-711C-3441-A7EC-D2F7F71E6438}" type="pres">
      <dgm:prSet presAssocID="{69FB1D4A-5E7F-400B-8632-E7F5F9A02C8E}" presName="hierRoot1" presStyleCnt="0">
        <dgm:presLayoutVars>
          <dgm:hierBranch val="init"/>
        </dgm:presLayoutVars>
      </dgm:prSet>
      <dgm:spPr/>
    </dgm:pt>
    <dgm:pt modelId="{F6440A65-7F85-7541-B543-4AD95CDCA302}" type="pres">
      <dgm:prSet presAssocID="{69FB1D4A-5E7F-400B-8632-E7F5F9A02C8E}" presName="rootComposite1" presStyleCnt="0"/>
      <dgm:spPr/>
    </dgm:pt>
    <dgm:pt modelId="{33818615-9556-A047-AB73-1AA4F3AEA3E1}" type="pres">
      <dgm:prSet presAssocID="{69FB1D4A-5E7F-400B-8632-E7F5F9A02C8E}" presName="rootText1" presStyleLbl="node0" presStyleIdx="0" presStyleCnt="1">
        <dgm:presLayoutVars>
          <dgm:chPref val="3"/>
        </dgm:presLayoutVars>
      </dgm:prSet>
      <dgm:spPr/>
    </dgm:pt>
    <dgm:pt modelId="{5598D176-A338-884F-8BC5-861F173361B8}" type="pres">
      <dgm:prSet presAssocID="{69FB1D4A-5E7F-400B-8632-E7F5F9A02C8E}" presName="rootConnector1" presStyleLbl="node1" presStyleIdx="0" presStyleCnt="0"/>
      <dgm:spPr/>
    </dgm:pt>
    <dgm:pt modelId="{8D2B0662-D7E9-D740-83D6-C1309A5F4C0B}" type="pres">
      <dgm:prSet presAssocID="{69FB1D4A-5E7F-400B-8632-E7F5F9A02C8E}" presName="hierChild2" presStyleCnt="0"/>
      <dgm:spPr/>
    </dgm:pt>
    <dgm:pt modelId="{C62EAB0A-8BCC-0E4C-972B-691EB0073C8A}" type="pres">
      <dgm:prSet presAssocID="{077A6AD9-849D-4932-86B8-5E7168456B2F}" presName="Name64" presStyleLbl="parChTrans1D2" presStyleIdx="0" presStyleCnt="3"/>
      <dgm:spPr/>
    </dgm:pt>
    <dgm:pt modelId="{2515BFC8-13E2-0F4F-8B92-8EE6C53ACEED}" type="pres">
      <dgm:prSet presAssocID="{A6466FEF-4145-41EB-BF9E-9CFDFE43F536}" presName="hierRoot2" presStyleCnt="0">
        <dgm:presLayoutVars>
          <dgm:hierBranch val="init"/>
        </dgm:presLayoutVars>
      </dgm:prSet>
      <dgm:spPr/>
    </dgm:pt>
    <dgm:pt modelId="{FE8EF657-D125-F447-9A53-40132EDF358C}" type="pres">
      <dgm:prSet presAssocID="{A6466FEF-4145-41EB-BF9E-9CFDFE43F536}" presName="rootComposite" presStyleCnt="0"/>
      <dgm:spPr/>
    </dgm:pt>
    <dgm:pt modelId="{8B313E51-0C20-9B4F-B337-900AE3A387BC}" type="pres">
      <dgm:prSet presAssocID="{A6466FEF-4145-41EB-BF9E-9CFDFE43F536}" presName="rootText" presStyleLbl="node2" presStyleIdx="0" presStyleCnt="3">
        <dgm:presLayoutVars>
          <dgm:chPref val="3"/>
        </dgm:presLayoutVars>
      </dgm:prSet>
      <dgm:spPr/>
    </dgm:pt>
    <dgm:pt modelId="{956FABA7-81F6-0E41-B084-331A73ABCDFF}" type="pres">
      <dgm:prSet presAssocID="{A6466FEF-4145-41EB-BF9E-9CFDFE43F536}" presName="rootConnector" presStyleLbl="node2" presStyleIdx="0" presStyleCnt="3"/>
      <dgm:spPr/>
    </dgm:pt>
    <dgm:pt modelId="{AC42BE6C-9423-AE44-8FC1-CF094969B966}" type="pres">
      <dgm:prSet presAssocID="{A6466FEF-4145-41EB-BF9E-9CFDFE43F536}" presName="hierChild4" presStyleCnt="0"/>
      <dgm:spPr/>
    </dgm:pt>
    <dgm:pt modelId="{4B6BE2B0-6322-0744-95F7-31FA8A08D5D1}" type="pres">
      <dgm:prSet presAssocID="{A6466FEF-4145-41EB-BF9E-9CFDFE43F536}" presName="hierChild5" presStyleCnt="0"/>
      <dgm:spPr/>
    </dgm:pt>
    <dgm:pt modelId="{1A7C04A8-0064-3B4B-A3D1-D702A1D26FE1}" type="pres">
      <dgm:prSet presAssocID="{DA2A8ECD-6A47-4FC2-8745-A34C605E12C7}" presName="Name64" presStyleLbl="parChTrans1D2" presStyleIdx="1" presStyleCnt="3"/>
      <dgm:spPr/>
    </dgm:pt>
    <dgm:pt modelId="{09C9C672-9EA7-5E46-832F-724EDB7D3F00}" type="pres">
      <dgm:prSet presAssocID="{96FC3308-D815-4FA5-8894-C2807A9D2EFC}" presName="hierRoot2" presStyleCnt="0">
        <dgm:presLayoutVars>
          <dgm:hierBranch val="init"/>
        </dgm:presLayoutVars>
      </dgm:prSet>
      <dgm:spPr/>
    </dgm:pt>
    <dgm:pt modelId="{CE44D57B-FDBC-7947-9B2E-B12C905E8235}" type="pres">
      <dgm:prSet presAssocID="{96FC3308-D815-4FA5-8894-C2807A9D2EFC}" presName="rootComposite" presStyleCnt="0"/>
      <dgm:spPr/>
    </dgm:pt>
    <dgm:pt modelId="{669C1F85-464D-0643-B44F-873CCFA97298}" type="pres">
      <dgm:prSet presAssocID="{96FC3308-D815-4FA5-8894-C2807A9D2EFC}" presName="rootText" presStyleLbl="node2" presStyleIdx="1" presStyleCnt="3">
        <dgm:presLayoutVars>
          <dgm:chPref val="3"/>
        </dgm:presLayoutVars>
      </dgm:prSet>
      <dgm:spPr/>
    </dgm:pt>
    <dgm:pt modelId="{B5FDBCDC-9CB1-2D4D-AF3C-BBADBEFEAAAA}" type="pres">
      <dgm:prSet presAssocID="{96FC3308-D815-4FA5-8894-C2807A9D2EFC}" presName="rootConnector" presStyleLbl="node2" presStyleIdx="1" presStyleCnt="3"/>
      <dgm:spPr/>
    </dgm:pt>
    <dgm:pt modelId="{20D52CAF-0CA6-9747-B00C-741078F252BD}" type="pres">
      <dgm:prSet presAssocID="{96FC3308-D815-4FA5-8894-C2807A9D2EFC}" presName="hierChild4" presStyleCnt="0"/>
      <dgm:spPr/>
    </dgm:pt>
    <dgm:pt modelId="{1F5F5AE6-E1F9-F943-95AD-D6DE806AAD91}" type="pres">
      <dgm:prSet presAssocID="{96FC3308-D815-4FA5-8894-C2807A9D2EFC}" presName="hierChild5" presStyleCnt="0"/>
      <dgm:spPr/>
    </dgm:pt>
    <dgm:pt modelId="{AD99670F-E7AC-F949-B2A2-4F8AF0B1DB2A}" type="pres">
      <dgm:prSet presAssocID="{E4592CE5-FCFF-461B-AFEA-C87B080EC927}" presName="Name64" presStyleLbl="parChTrans1D2" presStyleIdx="2" presStyleCnt="3"/>
      <dgm:spPr/>
    </dgm:pt>
    <dgm:pt modelId="{674EDFE9-1E45-A047-B631-2DABA2577CB3}" type="pres">
      <dgm:prSet presAssocID="{70EA6DA9-BE9B-4460-AC56-BCB8C9448382}" presName="hierRoot2" presStyleCnt="0">
        <dgm:presLayoutVars>
          <dgm:hierBranch val="init"/>
        </dgm:presLayoutVars>
      </dgm:prSet>
      <dgm:spPr/>
    </dgm:pt>
    <dgm:pt modelId="{DB05F67F-E066-8448-BA65-81D3E6FCDD2F}" type="pres">
      <dgm:prSet presAssocID="{70EA6DA9-BE9B-4460-AC56-BCB8C9448382}" presName="rootComposite" presStyleCnt="0"/>
      <dgm:spPr/>
    </dgm:pt>
    <dgm:pt modelId="{2BFA90EC-B01C-A141-BFA8-35560A70EBAF}" type="pres">
      <dgm:prSet presAssocID="{70EA6DA9-BE9B-4460-AC56-BCB8C9448382}" presName="rootText" presStyleLbl="node2" presStyleIdx="2" presStyleCnt="3">
        <dgm:presLayoutVars>
          <dgm:chPref val="3"/>
        </dgm:presLayoutVars>
      </dgm:prSet>
      <dgm:spPr/>
    </dgm:pt>
    <dgm:pt modelId="{14EAC592-E8AC-0640-87B9-59135BE053C7}" type="pres">
      <dgm:prSet presAssocID="{70EA6DA9-BE9B-4460-AC56-BCB8C9448382}" presName="rootConnector" presStyleLbl="node2" presStyleIdx="2" presStyleCnt="3"/>
      <dgm:spPr/>
    </dgm:pt>
    <dgm:pt modelId="{8E83E747-39B9-0943-B3FC-E4ED8E285124}" type="pres">
      <dgm:prSet presAssocID="{70EA6DA9-BE9B-4460-AC56-BCB8C9448382}" presName="hierChild4" presStyleCnt="0"/>
      <dgm:spPr/>
    </dgm:pt>
    <dgm:pt modelId="{41CD0DB7-F4E4-2646-B6FC-FC6BD84F123A}" type="pres">
      <dgm:prSet presAssocID="{70EA6DA9-BE9B-4460-AC56-BCB8C9448382}" presName="hierChild5" presStyleCnt="0"/>
      <dgm:spPr/>
    </dgm:pt>
    <dgm:pt modelId="{C448BF98-0130-9649-BDCB-E79364B63735}" type="pres">
      <dgm:prSet presAssocID="{69FB1D4A-5E7F-400B-8632-E7F5F9A02C8E}" presName="hierChild3" presStyleCnt="0"/>
      <dgm:spPr/>
    </dgm:pt>
  </dgm:ptLst>
  <dgm:cxnLst>
    <dgm:cxn modelId="{27747813-8295-1245-B9B8-C9135115CF3F}" type="presOf" srcId="{96FC3308-D815-4FA5-8894-C2807A9D2EFC}" destId="{B5FDBCDC-9CB1-2D4D-AF3C-BBADBEFEAAAA}" srcOrd="1" destOrd="0" presId="urn:microsoft.com/office/officeart/2009/3/layout/HorizontalOrganizationChart"/>
    <dgm:cxn modelId="{E3AFBD1C-4C44-4FAC-B830-39A0A3C5F7ED}" srcId="{8AAAE5B7-4DE5-414D-9FE7-1BF38FD5A5B6}" destId="{69FB1D4A-5E7F-400B-8632-E7F5F9A02C8E}" srcOrd="0" destOrd="0" parTransId="{C79F407D-C346-426A-8C14-98F053574026}" sibTransId="{FBE9F12C-09D3-4B17-8F71-1EF3FA0C0FF8}"/>
    <dgm:cxn modelId="{EADA1C2A-051D-B043-821C-A0480647A1C8}" type="presOf" srcId="{69FB1D4A-5E7F-400B-8632-E7F5F9A02C8E}" destId="{5598D176-A338-884F-8BC5-861F173361B8}" srcOrd="1" destOrd="0" presId="urn:microsoft.com/office/officeart/2009/3/layout/HorizontalOrganizationChart"/>
    <dgm:cxn modelId="{EA8FD42C-3365-B14A-935A-034A3E06F268}" type="presOf" srcId="{70EA6DA9-BE9B-4460-AC56-BCB8C9448382}" destId="{2BFA90EC-B01C-A141-BFA8-35560A70EBAF}" srcOrd="0" destOrd="0" presId="urn:microsoft.com/office/officeart/2009/3/layout/HorizontalOrganizationChart"/>
    <dgm:cxn modelId="{12FE6533-AC9A-4D92-B765-72F2FBA9C05F}" srcId="{69FB1D4A-5E7F-400B-8632-E7F5F9A02C8E}" destId="{96FC3308-D815-4FA5-8894-C2807A9D2EFC}" srcOrd="1" destOrd="0" parTransId="{DA2A8ECD-6A47-4FC2-8745-A34C605E12C7}" sibTransId="{C83D36C3-2383-4854-B3AC-193C25E44890}"/>
    <dgm:cxn modelId="{45AE0243-5815-2E4C-A881-01FD1D7D14A4}" type="presOf" srcId="{69FB1D4A-5E7F-400B-8632-E7F5F9A02C8E}" destId="{33818615-9556-A047-AB73-1AA4F3AEA3E1}" srcOrd="0" destOrd="0" presId="urn:microsoft.com/office/officeart/2009/3/layout/HorizontalOrganizationChart"/>
    <dgm:cxn modelId="{A580C948-4A97-49C4-AF88-39029EB84659}" srcId="{69FB1D4A-5E7F-400B-8632-E7F5F9A02C8E}" destId="{70EA6DA9-BE9B-4460-AC56-BCB8C9448382}" srcOrd="2" destOrd="0" parTransId="{E4592CE5-FCFF-461B-AFEA-C87B080EC927}" sibTransId="{057357E1-E432-428F-91E7-8F17342A8391}"/>
    <dgm:cxn modelId="{ED0D8B4A-234B-49BA-BA2E-B946BF7FC4DC}" srcId="{69FB1D4A-5E7F-400B-8632-E7F5F9A02C8E}" destId="{A6466FEF-4145-41EB-BF9E-9CFDFE43F536}" srcOrd="0" destOrd="0" parTransId="{077A6AD9-849D-4932-86B8-5E7168456B2F}" sibTransId="{B7C286D6-DE14-49BF-8F25-10BC4D23D514}"/>
    <dgm:cxn modelId="{3147E785-CB88-1F4C-9263-833C7380952B}" type="presOf" srcId="{E4592CE5-FCFF-461B-AFEA-C87B080EC927}" destId="{AD99670F-E7AC-F949-B2A2-4F8AF0B1DB2A}" srcOrd="0" destOrd="0" presId="urn:microsoft.com/office/officeart/2009/3/layout/HorizontalOrganizationChart"/>
    <dgm:cxn modelId="{224BD38D-31D8-484B-A874-BCE2E63CF487}" type="presOf" srcId="{A6466FEF-4145-41EB-BF9E-9CFDFE43F536}" destId="{8B313E51-0C20-9B4F-B337-900AE3A387BC}" srcOrd="0" destOrd="0" presId="urn:microsoft.com/office/officeart/2009/3/layout/HorizontalOrganizationChart"/>
    <dgm:cxn modelId="{90887B9D-4E49-4E49-8B08-F5043AC4CC8F}" type="presOf" srcId="{96FC3308-D815-4FA5-8894-C2807A9D2EFC}" destId="{669C1F85-464D-0643-B44F-873CCFA97298}" srcOrd="0" destOrd="0" presId="urn:microsoft.com/office/officeart/2009/3/layout/HorizontalOrganizationChart"/>
    <dgm:cxn modelId="{A5D751B1-DC15-8C44-A9C5-0E6E2AF981F0}" type="presOf" srcId="{8AAAE5B7-4DE5-414D-9FE7-1BF38FD5A5B6}" destId="{D715709A-87F2-F245-A9CE-02C4F9ACCAE1}" srcOrd="0" destOrd="0" presId="urn:microsoft.com/office/officeart/2009/3/layout/HorizontalOrganizationChart"/>
    <dgm:cxn modelId="{02D890D5-7EBD-0546-AA8D-4AEEB7A7C01E}" type="presOf" srcId="{DA2A8ECD-6A47-4FC2-8745-A34C605E12C7}" destId="{1A7C04A8-0064-3B4B-A3D1-D702A1D26FE1}" srcOrd="0" destOrd="0" presId="urn:microsoft.com/office/officeart/2009/3/layout/HorizontalOrganizationChart"/>
    <dgm:cxn modelId="{06E2D0E8-3EAE-FA49-BCF0-C59C795B95BC}" type="presOf" srcId="{70EA6DA9-BE9B-4460-AC56-BCB8C9448382}" destId="{14EAC592-E8AC-0640-87B9-59135BE053C7}" srcOrd="1" destOrd="0" presId="urn:microsoft.com/office/officeart/2009/3/layout/HorizontalOrganizationChart"/>
    <dgm:cxn modelId="{8A38D3E8-E10E-4543-846B-78FCE2FBB0ED}" type="presOf" srcId="{077A6AD9-849D-4932-86B8-5E7168456B2F}" destId="{C62EAB0A-8BCC-0E4C-972B-691EB0073C8A}" srcOrd="0" destOrd="0" presId="urn:microsoft.com/office/officeart/2009/3/layout/HorizontalOrganizationChart"/>
    <dgm:cxn modelId="{F140A9E9-2688-0848-957F-9BFA33AC1554}" type="presOf" srcId="{A6466FEF-4145-41EB-BF9E-9CFDFE43F536}" destId="{956FABA7-81F6-0E41-B084-331A73ABCDFF}" srcOrd="1" destOrd="0" presId="urn:microsoft.com/office/officeart/2009/3/layout/HorizontalOrganizationChart"/>
    <dgm:cxn modelId="{0097E066-6F8C-6C4E-B0BE-277B6AFDBC24}" type="presParOf" srcId="{D715709A-87F2-F245-A9CE-02C4F9ACCAE1}" destId="{7B0D6225-711C-3441-A7EC-D2F7F71E6438}" srcOrd="0" destOrd="0" presId="urn:microsoft.com/office/officeart/2009/3/layout/HorizontalOrganizationChart"/>
    <dgm:cxn modelId="{BC794174-4974-0742-9DED-2F0A0D0A1D64}" type="presParOf" srcId="{7B0D6225-711C-3441-A7EC-D2F7F71E6438}" destId="{F6440A65-7F85-7541-B543-4AD95CDCA302}" srcOrd="0" destOrd="0" presId="urn:microsoft.com/office/officeart/2009/3/layout/HorizontalOrganizationChart"/>
    <dgm:cxn modelId="{F72B262C-D1BB-1844-9892-BCDC0CD72C56}" type="presParOf" srcId="{F6440A65-7F85-7541-B543-4AD95CDCA302}" destId="{33818615-9556-A047-AB73-1AA4F3AEA3E1}" srcOrd="0" destOrd="0" presId="urn:microsoft.com/office/officeart/2009/3/layout/HorizontalOrganizationChart"/>
    <dgm:cxn modelId="{EAB50BA3-B47E-C547-A7CF-95546125F093}" type="presParOf" srcId="{F6440A65-7F85-7541-B543-4AD95CDCA302}" destId="{5598D176-A338-884F-8BC5-861F173361B8}" srcOrd="1" destOrd="0" presId="urn:microsoft.com/office/officeart/2009/3/layout/HorizontalOrganizationChart"/>
    <dgm:cxn modelId="{21C28220-F85F-4640-B77D-C93C3086E77A}" type="presParOf" srcId="{7B0D6225-711C-3441-A7EC-D2F7F71E6438}" destId="{8D2B0662-D7E9-D740-83D6-C1309A5F4C0B}" srcOrd="1" destOrd="0" presId="urn:microsoft.com/office/officeart/2009/3/layout/HorizontalOrganizationChart"/>
    <dgm:cxn modelId="{C8B4F4DA-9E0E-4348-8FB8-33CCC63F9B90}" type="presParOf" srcId="{8D2B0662-D7E9-D740-83D6-C1309A5F4C0B}" destId="{C62EAB0A-8BCC-0E4C-972B-691EB0073C8A}" srcOrd="0" destOrd="0" presId="urn:microsoft.com/office/officeart/2009/3/layout/HorizontalOrganizationChart"/>
    <dgm:cxn modelId="{7494A31E-1352-224D-9552-13F1856D397D}" type="presParOf" srcId="{8D2B0662-D7E9-D740-83D6-C1309A5F4C0B}" destId="{2515BFC8-13E2-0F4F-8B92-8EE6C53ACEED}" srcOrd="1" destOrd="0" presId="urn:microsoft.com/office/officeart/2009/3/layout/HorizontalOrganizationChart"/>
    <dgm:cxn modelId="{CD8D4AA8-0B47-AC4B-BDFF-F27011CA45C5}" type="presParOf" srcId="{2515BFC8-13E2-0F4F-8B92-8EE6C53ACEED}" destId="{FE8EF657-D125-F447-9A53-40132EDF358C}" srcOrd="0" destOrd="0" presId="urn:microsoft.com/office/officeart/2009/3/layout/HorizontalOrganizationChart"/>
    <dgm:cxn modelId="{2B2D33F9-05A3-7A46-8C85-65C109C08B73}" type="presParOf" srcId="{FE8EF657-D125-F447-9A53-40132EDF358C}" destId="{8B313E51-0C20-9B4F-B337-900AE3A387BC}" srcOrd="0" destOrd="0" presId="urn:microsoft.com/office/officeart/2009/3/layout/HorizontalOrganizationChart"/>
    <dgm:cxn modelId="{4B401896-AAEC-2740-81B7-6D34EE15538D}" type="presParOf" srcId="{FE8EF657-D125-F447-9A53-40132EDF358C}" destId="{956FABA7-81F6-0E41-B084-331A73ABCDFF}" srcOrd="1" destOrd="0" presId="urn:microsoft.com/office/officeart/2009/3/layout/HorizontalOrganizationChart"/>
    <dgm:cxn modelId="{B93755D8-85E3-A247-A809-85E70A23AE0A}" type="presParOf" srcId="{2515BFC8-13E2-0F4F-8B92-8EE6C53ACEED}" destId="{AC42BE6C-9423-AE44-8FC1-CF094969B966}" srcOrd="1" destOrd="0" presId="urn:microsoft.com/office/officeart/2009/3/layout/HorizontalOrganizationChart"/>
    <dgm:cxn modelId="{BEF01BF9-9288-4243-B95A-033EF82A148D}" type="presParOf" srcId="{2515BFC8-13E2-0F4F-8B92-8EE6C53ACEED}" destId="{4B6BE2B0-6322-0744-95F7-31FA8A08D5D1}" srcOrd="2" destOrd="0" presId="urn:microsoft.com/office/officeart/2009/3/layout/HorizontalOrganizationChart"/>
    <dgm:cxn modelId="{86D3532D-E0B1-E44B-84EE-3BF6BB607E6A}" type="presParOf" srcId="{8D2B0662-D7E9-D740-83D6-C1309A5F4C0B}" destId="{1A7C04A8-0064-3B4B-A3D1-D702A1D26FE1}" srcOrd="2" destOrd="0" presId="urn:microsoft.com/office/officeart/2009/3/layout/HorizontalOrganizationChart"/>
    <dgm:cxn modelId="{578FF77D-3AE8-374B-AE26-11BF021C4AAF}" type="presParOf" srcId="{8D2B0662-D7E9-D740-83D6-C1309A5F4C0B}" destId="{09C9C672-9EA7-5E46-832F-724EDB7D3F00}" srcOrd="3" destOrd="0" presId="urn:microsoft.com/office/officeart/2009/3/layout/HorizontalOrganizationChart"/>
    <dgm:cxn modelId="{AC2331D5-5A0B-044A-8768-5230F23DA178}" type="presParOf" srcId="{09C9C672-9EA7-5E46-832F-724EDB7D3F00}" destId="{CE44D57B-FDBC-7947-9B2E-B12C905E8235}" srcOrd="0" destOrd="0" presId="urn:microsoft.com/office/officeart/2009/3/layout/HorizontalOrganizationChart"/>
    <dgm:cxn modelId="{F2AFB9C3-87B3-6544-A55B-71AF8240765B}" type="presParOf" srcId="{CE44D57B-FDBC-7947-9B2E-B12C905E8235}" destId="{669C1F85-464D-0643-B44F-873CCFA97298}" srcOrd="0" destOrd="0" presId="urn:microsoft.com/office/officeart/2009/3/layout/HorizontalOrganizationChart"/>
    <dgm:cxn modelId="{3DE0FD17-D826-D546-8A4F-3F62F5243A9D}" type="presParOf" srcId="{CE44D57B-FDBC-7947-9B2E-B12C905E8235}" destId="{B5FDBCDC-9CB1-2D4D-AF3C-BBADBEFEAAAA}" srcOrd="1" destOrd="0" presId="urn:microsoft.com/office/officeart/2009/3/layout/HorizontalOrganizationChart"/>
    <dgm:cxn modelId="{AE47F795-8D19-9C4E-BEA3-BC496FED67B1}" type="presParOf" srcId="{09C9C672-9EA7-5E46-832F-724EDB7D3F00}" destId="{20D52CAF-0CA6-9747-B00C-741078F252BD}" srcOrd="1" destOrd="0" presId="urn:microsoft.com/office/officeart/2009/3/layout/HorizontalOrganizationChart"/>
    <dgm:cxn modelId="{CE93F6F6-64D8-3C45-87FB-11959A70111F}" type="presParOf" srcId="{09C9C672-9EA7-5E46-832F-724EDB7D3F00}" destId="{1F5F5AE6-E1F9-F943-95AD-D6DE806AAD91}" srcOrd="2" destOrd="0" presId="urn:microsoft.com/office/officeart/2009/3/layout/HorizontalOrganizationChart"/>
    <dgm:cxn modelId="{62F2CC2C-95B6-C846-90BE-14A5149121C6}" type="presParOf" srcId="{8D2B0662-D7E9-D740-83D6-C1309A5F4C0B}" destId="{AD99670F-E7AC-F949-B2A2-4F8AF0B1DB2A}" srcOrd="4" destOrd="0" presId="urn:microsoft.com/office/officeart/2009/3/layout/HorizontalOrganizationChart"/>
    <dgm:cxn modelId="{64F32400-3B1C-3B40-B71E-7B9FBF1FFEAB}" type="presParOf" srcId="{8D2B0662-D7E9-D740-83D6-C1309A5F4C0B}" destId="{674EDFE9-1E45-A047-B631-2DABA2577CB3}" srcOrd="5" destOrd="0" presId="urn:microsoft.com/office/officeart/2009/3/layout/HorizontalOrganizationChart"/>
    <dgm:cxn modelId="{46C27664-36F8-FF4C-94CC-BC83D9C159D8}" type="presParOf" srcId="{674EDFE9-1E45-A047-B631-2DABA2577CB3}" destId="{DB05F67F-E066-8448-BA65-81D3E6FCDD2F}" srcOrd="0" destOrd="0" presId="urn:microsoft.com/office/officeart/2009/3/layout/HorizontalOrganizationChart"/>
    <dgm:cxn modelId="{AAD11DC8-1497-7743-9CE4-63E68413F52D}" type="presParOf" srcId="{DB05F67F-E066-8448-BA65-81D3E6FCDD2F}" destId="{2BFA90EC-B01C-A141-BFA8-35560A70EBAF}" srcOrd="0" destOrd="0" presId="urn:microsoft.com/office/officeart/2009/3/layout/HorizontalOrganizationChart"/>
    <dgm:cxn modelId="{DB208A23-ECB2-8D4D-89F5-811186139F62}" type="presParOf" srcId="{DB05F67F-E066-8448-BA65-81D3E6FCDD2F}" destId="{14EAC592-E8AC-0640-87B9-59135BE053C7}" srcOrd="1" destOrd="0" presId="urn:microsoft.com/office/officeart/2009/3/layout/HorizontalOrganizationChart"/>
    <dgm:cxn modelId="{90210716-0249-7444-B0D5-5873A84A9B3F}" type="presParOf" srcId="{674EDFE9-1E45-A047-B631-2DABA2577CB3}" destId="{8E83E747-39B9-0943-B3FC-E4ED8E285124}" srcOrd="1" destOrd="0" presId="urn:microsoft.com/office/officeart/2009/3/layout/HorizontalOrganizationChart"/>
    <dgm:cxn modelId="{3D6FB058-37AA-2A4B-902F-BFA7D9191546}" type="presParOf" srcId="{674EDFE9-1E45-A047-B631-2DABA2577CB3}" destId="{41CD0DB7-F4E4-2646-B6FC-FC6BD84F123A}" srcOrd="2" destOrd="0" presId="urn:microsoft.com/office/officeart/2009/3/layout/HorizontalOrganizationChart"/>
    <dgm:cxn modelId="{0B307418-B229-7545-96AE-38156C1A5777}" type="presParOf" srcId="{7B0D6225-711C-3441-A7EC-D2F7F71E6438}" destId="{C448BF98-0130-9649-BDCB-E79364B6373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583BC0-D131-48A2-B95B-887B8C18C75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37CE0A0-6E9A-403B-8987-07A36682FEA5}">
      <dgm:prSet/>
      <dgm:spPr/>
      <dgm:t>
        <a:bodyPr/>
        <a:lstStyle/>
        <a:p>
          <a:r>
            <a:rPr lang="en-US" b="1"/>
            <a:t>Two types of value-based pricing</a:t>
          </a:r>
          <a:endParaRPr lang="en-US"/>
        </a:p>
      </dgm:t>
    </dgm:pt>
    <dgm:pt modelId="{6F3568FF-5D7C-480F-8E16-CD98EAAF31F6}" type="parTrans" cxnId="{C3C32CB4-BA44-4B1C-8C98-C7FC0F10F829}">
      <dgm:prSet/>
      <dgm:spPr/>
      <dgm:t>
        <a:bodyPr/>
        <a:lstStyle/>
        <a:p>
          <a:endParaRPr lang="en-US"/>
        </a:p>
      </dgm:t>
    </dgm:pt>
    <dgm:pt modelId="{6CDE9722-E1CA-4CCB-8E34-27D69A550299}" type="sibTrans" cxnId="{C3C32CB4-BA44-4B1C-8C98-C7FC0F10F829}">
      <dgm:prSet/>
      <dgm:spPr/>
      <dgm:t>
        <a:bodyPr/>
        <a:lstStyle/>
        <a:p>
          <a:endParaRPr lang="en-US"/>
        </a:p>
      </dgm:t>
    </dgm:pt>
    <dgm:pt modelId="{02C3A67A-690E-4A98-86F2-BE83DA218FEE}">
      <dgm:prSet/>
      <dgm:spPr/>
      <dgm:t>
        <a:bodyPr/>
        <a:lstStyle/>
        <a:p>
          <a:r>
            <a:rPr lang="en-US" b="1"/>
            <a:t>Good-Value Pricing</a:t>
          </a:r>
          <a:endParaRPr lang="en-US"/>
        </a:p>
      </dgm:t>
    </dgm:pt>
    <dgm:pt modelId="{67ADBD7F-85E1-4E7E-8977-6E503D9ADB84}" type="parTrans" cxnId="{E12567E0-8AF5-4CAE-BD92-BE275169699D}">
      <dgm:prSet/>
      <dgm:spPr/>
      <dgm:t>
        <a:bodyPr/>
        <a:lstStyle/>
        <a:p>
          <a:endParaRPr lang="en-US"/>
        </a:p>
      </dgm:t>
    </dgm:pt>
    <dgm:pt modelId="{734F8826-BBBA-4C16-91B2-C529A80BFED5}" type="sibTrans" cxnId="{E12567E0-8AF5-4CAE-BD92-BE275169699D}">
      <dgm:prSet/>
      <dgm:spPr/>
      <dgm:t>
        <a:bodyPr/>
        <a:lstStyle/>
        <a:p>
          <a:endParaRPr lang="en-US"/>
        </a:p>
      </dgm:t>
    </dgm:pt>
    <dgm:pt modelId="{84DEA8AB-7D4C-441E-B193-306D205AFB00}">
      <dgm:prSet custT="1"/>
      <dgm:spPr/>
      <dgm:t>
        <a:bodyPr/>
        <a:lstStyle/>
        <a:p>
          <a:r>
            <a:rPr lang="en-US" sz="2000" dirty="0"/>
            <a:t>Offering just the right combinations of quality and good service at a fair price.</a:t>
          </a:r>
        </a:p>
      </dgm:t>
    </dgm:pt>
    <dgm:pt modelId="{3B1E413C-3B6C-4DB4-A300-DDCE45C87753}" type="parTrans" cxnId="{C30B2196-1E18-4C52-842C-959D89B85A48}">
      <dgm:prSet/>
      <dgm:spPr/>
      <dgm:t>
        <a:bodyPr/>
        <a:lstStyle/>
        <a:p>
          <a:endParaRPr lang="en-US"/>
        </a:p>
      </dgm:t>
    </dgm:pt>
    <dgm:pt modelId="{14D9C2CC-3369-4940-BEF8-11F1BF5D28E0}" type="sibTrans" cxnId="{C30B2196-1E18-4C52-842C-959D89B85A48}">
      <dgm:prSet/>
      <dgm:spPr/>
      <dgm:t>
        <a:bodyPr/>
        <a:lstStyle/>
        <a:p>
          <a:endParaRPr lang="en-US"/>
        </a:p>
      </dgm:t>
    </dgm:pt>
    <dgm:pt modelId="{053521A8-F679-4C82-BBED-CF27A1DA784B}">
      <dgm:prSet custT="1"/>
      <dgm:spPr/>
      <dgm:t>
        <a:bodyPr/>
        <a:lstStyle/>
        <a:p>
          <a:r>
            <a:rPr lang="en-US" sz="2000" dirty="0"/>
            <a:t>Involves redesigning existing brands to offer more quality for a given price or the same quality for less</a:t>
          </a:r>
        </a:p>
      </dgm:t>
    </dgm:pt>
    <dgm:pt modelId="{494EB585-0123-45A7-A06B-8CC282AC0805}" type="parTrans" cxnId="{25D7DFCF-054A-446D-BA8E-685194A3664C}">
      <dgm:prSet/>
      <dgm:spPr/>
      <dgm:t>
        <a:bodyPr/>
        <a:lstStyle/>
        <a:p>
          <a:endParaRPr lang="en-US"/>
        </a:p>
      </dgm:t>
    </dgm:pt>
    <dgm:pt modelId="{1C225AD4-F1DD-4FA3-8500-054DADBD6039}" type="sibTrans" cxnId="{25D7DFCF-054A-446D-BA8E-685194A3664C}">
      <dgm:prSet/>
      <dgm:spPr/>
      <dgm:t>
        <a:bodyPr/>
        <a:lstStyle/>
        <a:p>
          <a:endParaRPr lang="en-US"/>
        </a:p>
      </dgm:t>
    </dgm:pt>
    <dgm:pt modelId="{7E707442-3581-420F-86A6-2F4B8F3351D6}">
      <dgm:prSet custT="1"/>
      <dgm:spPr/>
      <dgm:t>
        <a:bodyPr/>
        <a:lstStyle/>
        <a:p>
          <a:r>
            <a:rPr lang="en-US" sz="2000" dirty="0"/>
            <a:t>EDLP – Everyday Low Pricing. Charging a constant, everyday low price with few or no temporary price discounts.</a:t>
          </a:r>
        </a:p>
      </dgm:t>
    </dgm:pt>
    <dgm:pt modelId="{FD9B7E83-D4E8-4F16-ADDC-6A5E82355D85}" type="parTrans" cxnId="{D345571D-5668-4647-BBF7-B005CE6881AE}">
      <dgm:prSet/>
      <dgm:spPr/>
      <dgm:t>
        <a:bodyPr/>
        <a:lstStyle/>
        <a:p>
          <a:endParaRPr lang="en-US"/>
        </a:p>
      </dgm:t>
    </dgm:pt>
    <dgm:pt modelId="{85AFCD33-F5BC-4018-9A8C-134D1E332F97}" type="sibTrans" cxnId="{D345571D-5668-4647-BBF7-B005CE6881AE}">
      <dgm:prSet/>
      <dgm:spPr/>
      <dgm:t>
        <a:bodyPr/>
        <a:lstStyle/>
        <a:p>
          <a:endParaRPr lang="en-US"/>
        </a:p>
      </dgm:t>
    </dgm:pt>
    <dgm:pt modelId="{10960DB4-7913-4102-BA8D-41E3997BD12F}">
      <dgm:prSet custT="1"/>
      <dgm:spPr/>
      <dgm:t>
        <a:bodyPr/>
        <a:lstStyle/>
        <a:p>
          <a:r>
            <a:rPr lang="en-US" sz="2000" dirty="0"/>
            <a:t>Example – Walmart, Aldi</a:t>
          </a:r>
        </a:p>
      </dgm:t>
    </dgm:pt>
    <dgm:pt modelId="{005E2591-0F8E-4E11-AC7B-DD6208F89F6B}" type="parTrans" cxnId="{33C9D3AE-FCF1-4944-99A1-949AAF7FFD76}">
      <dgm:prSet/>
      <dgm:spPr/>
      <dgm:t>
        <a:bodyPr/>
        <a:lstStyle/>
        <a:p>
          <a:endParaRPr lang="en-US"/>
        </a:p>
      </dgm:t>
    </dgm:pt>
    <dgm:pt modelId="{AA7D02E4-78B0-47F8-A1D4-C228AFFE6809}" type="sibTrans" cxnId="{33C9D3AE-FCF1-4944-99A1-949AAF7FFD76}">
      <dgm:prSet/>
      <dgm:spPr/>
      <dgm:t>
        <a:bodyPr/>
        <a:lstStyle/>
        <a:p>
          <a:endParaRPr lang="en-US"/>
        </a:p>
      </dgm:t>
    </dgm:pt>
    <dgm:pt modelId="{435E8C48-835B-7341-B4BA-E3F272CF499A}" type="pres">
      <dgm:prSet presAssocID="{1F583BC0-D131-48A2-B95B-887B8C18C753}" presName="linear" presStyleCnt="0">
        <dgm:presLayoutVars>
          <dgm:dir/>
          <dgm:animLvl val="lvl"/>
          <dgm:resizeHandles val="exact"/>
        </dgm:presLayoutVars>
      </dgm:prSet>
      <dgm:spPr/>
    </dgm:pt>
    <dgm:pt modelId="{151AEF67-C64E-AA4C-A347-109B5C41CB7E}" type="pres">
      <dgm:prSet presAssocID="{237CE0A0-6E9A-403B-8987-07A36682FEA5}" presName="parentLin" presStyleCnt="0"/>
      <dgm:spPr/>
    </dgm:pt>
    <dgm:pt modelId="{1F4518D3-85F8-8348-8D4E-7CEC6080723B}" type="pres">
      <dgm:prSet presAssocID="{237CE0A0-6E9A-403B-8987-07A36682FEA5}" presName="parentLeftMargin" presStyleLbl="node1" presStyleIdx="0" presStyleCnt="2"/>
      <dgm:spPr/>
    </dgm:pt>
    <dgm:pt modelId="{2467C242-81BA-E041-9334-C1F52409A869}" type="pres">
      <dgm:prSet presAssocID="{237CE0A0-6E9A-403B-8987-07A36682FEA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6CD3BB3-29C3-C442-9C0A-01E96EB70B18}" type="pres">
      <dgm:prSet presAssocID="{237CE0A0-6E9A-403B-8987-07A36682FEA5}" presName="negativeSpace" presStyleCnt="0"/>
      <dgm:spPr/>
    </dgm:pt>
    <dgm:pt modelId="{F0CE4A6B-0868-BD40-8489-CC94CD93826F}" type="pres">
      <dgm:prSet presAssocID="{237CE0A0-6E9A-403B-8987-07A36682FEA5}" presName="childText" presStyleLbl="conFgAcc1" presStyleIdx="0" presStyleCnt="2">
        <dgm:presLayoutVars>
          <dgm:bulletEnabled val="1"/>
        </dgm:presLayoutVars>
      </dgm:prSet>
      <dgm:spPr/>
    </dgm:pt>
    <dgm:pt modelId="{58AC181A-56D5-834B-A088-3C2CA06B94C9}" type="pres">
      <dgm:prSet presAssocID="{6CDE9722-E1CA-4CCB-8E34-27D69A550299}" presName="spaceBetweenRectangles" presStyleCnt="0"/>
      <dgm:spPr/>
    </dgm:pt>
    <dgm:pt modelId="{44D483CD-9ACA-2544-833C-914E6B7BC5E5}" type="pres">
      <dgm:prSet presAssocID="{02C3A67A-690E-4A98-86F2-BE83DA218FEE}" presName="parentLin" presStyleCnt="0"/>
      <dgm:spPr/>
    </dgm:pt>
    <dgm:pt modelId="{E82DFE1C-584D-E34F-9612-1C4440DF9547}" type="pres">
      <dgm:prSet presAssocID="{02C3A67A-690E-4A98-86F2-BE83DA218FEE}" presName="parentLeftMargin" presStyleLbl="node1" presStyleIdx="0" presStyleCnt="2"/>
      <dgm:spPr/>
    </dgm:pt>
    <dgm:pt modelId="{01B199A5-6F7C-8243-910B-9E0C91F6F38E}" type="pres">
      <dgm:prSet presAssocID="{02C3A67A-690E-4A98-86F2-BE83DA218FE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B928CCF-C291-824D-8BB6-A4BD755003D9}" type="pres">
      <dgm:prSet presAssocID="{02C3A67A-690E-4A98-86F2-BE83DA218FEE}" presName="negativeSpace" presStyleCnt="0"/>
      <dgm:spPr/>
    </dgm:pt>
    <dgm:pt modelId="{3F946B84-7F91-0349-B6D0-BFAF32243B31}" type="pres">
      <dgm:prSet presAssocID="{02C3A67A-690E-4A98-86F2-BE83DA218FE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345571D-5668-4647-BBF7-B005CE6881AE}" srcId="{02C3A67A-690E-4A98-86F2-BE83DA218FEE}" destId="{7E707442-3581-420F-86A6-2F4B8F3351D6}" srcOrd="2" destOrd="0" parTransId="{FD9B7E83-D4E8-4F16-ADDC-6A5E82355D85}" sibTransId="{85AFCD33-F5BC-4018-9A8C-134D1E332F97}"/>
    <dgm:cxn modelId="{5D36432C-5472-5D42-93BB-E9435BF89D2A}" type="presOf" srcId="{84DEA8AB-7D4C-441E-B193-306D205AFB00}" destId="{3F946B84-7F91-0349-B6D0-BFAF32243B31}" srcOrd="0" destOrd="0" presId="urn:microsoft.com/office/officeart/2005/8/layout/list1"/>
    <dgm:cxn modelId="{288B3A42-63DC-2840-B7C7-36BEF94C8DAC}" type="presOf" srcId="{02C3A67A-690E-4A98-86F2-BE83DA218FEE}" destId="{E82DFE1C-584D-E34F-9612-1C4440DF9547}" srcOrd="0" destOrd="0" presId="urn:microsoft.com/office/officeart/2005/8/layout/list1"/>
    <dgm:cxn modelId="{C30B2196-1E18-4C52-842C-959D89B85A48}" srcId="{02C3A67A-690E-4A98-86F2-BE83DA218FEE}" destId="{84DEA8AB-7D4C-441E-B193-306D205AFB00}" srcOrd="0" destOrd="0" parTransId="{3B1E413C-3B6C-4DB4-A300-DDCE45C87753}" sibTransId="{14D9C2CC-3369-4940-BEF8-11F1BF5D28E0}"/>
    <dgm:cxn modelId="{33C9D3AE-FCF1-4944-99A1-949AAF7FFD76}" srcId="{02C3A67A-690E-4A98-86F2-BE83DA218FEE}" destId="{10960DB4-7913-4102-BA8D-41E3997BD12F}" srcOrd="3" destOrd="0" parTransId="{005E2591-0F8E-4E11-AC7B-DD6208F89F6B}" sibTransId="{AA7D02E4-78B0-47F8-A1D4-C228AFFE6809}"/>
    <dgm:cxn modelId="{C3C32CB4-BA44-4B1C-8C98-C7FC0F10F829}" srcId="{1F583BC0-D131-48A2-B95B-887B8C18C753}" destId="{237CE0A0-6E9A-403B-8987-07A36682FEA5}" srcOrd="0" destOrd="0" parTransId="{6F3568FF-5D7C-480F-8E16-CD98EAAF31F6}" sibTransId="{6CDE9722-E1CA-4CCB-8E34-27D69A550299}"/>
    <dgm:cxn modelId="{431FCDC5-9C84-2D41-BC09-8BA2D416113A}" type="presOf" srcId="{1F583BC0-D131-48A2-B95B-887B8C18C753}" destId="{435E8C48-835B-7341-B4BA-E3F272CF499A}" srcOrd="0" destOrd="0" presId="urn:microsoft.com/office/officeart/2005/8/layout/list1"/>
    <dgm:cxn modelId="{EBFF1DC6-8A63-474D-BE05-0EF292542EC1}" type="presOf" srcId="{10960DB4-7913-4102-BA8D-41E3997BD12F}" destId="{3F946B84-7F91-0349-B6D0-BFAF32243B31}" srcOrd="0" destOrd="3" presId="urn:microsoft.com/office/officeart/2005/8/layout/list1"/>
    <dgm:cxn modelId="{0C43A3CA-2B45-3B4D-8187-1D20C31E9D01}" type="presOf" srcId="{053521A8-F679-4C82-BBED-CF27A1DA784B}" destId="{3F946B84-7F91-0349-B6D0-BFAF32243B31}" srcOrd="0" destOrd="1" presId="urn:microsoft.com/office/officeart/2005/8/layout/list1"/>
    <dgm:cxn modelId="{25D7DFCF-054A-446D-BA8E-685194A3664C}" srcId="{02C3A67A-690E-4A98-86F2-BE83DA218FEE}" destId="{053521A8-F679-4C82-BBED-CF27A1DA784B}" srcOrd="1" destOrd="0" parTransId="{494EB585-0123-45A7-A06B-8CC282AC0805}" sibTransId="{1C225AD4-F1DD-4FA3-8500-054DADBD6039}"/>
    <dgm:cxn modelId="{900DB4D2-0992-F044-AE49-0E77D6435F7D}" type="presOf" srcId="{7E707442-3581-420F-86A6-2F4B8F3351D6}" destId="{3F946B84-7F91-0349-B6D0-BFAF32243B31}" srcOrd="0" destOrd="2" presId="urn:microsoft.com/office/officeart/2005/8/layout/list1"/>
    <dgm:cxn modelId="{8CD111DF-1B23-2F45-B0EE-C03D96CD1572}" type="presOf" srcId="{02C3A67A-690E-4A98-86F2-BE83DA218FEE}" destId="{01B199A5-6F7C-8243-910B-9E0C91F6F38E}" srcOrd="1" destOrd="0" presId="urn:microsoft.com/office/officeart/2005/8/layout/list1"/>
    <dgm:cxn modelId="{E12567E0-8AF5-4CAE-BD92-BE275169699D}" srcId="{1F583BC0-D131-48A2-B95B-887B8C18C753}" destId="{02C3A67A-690E-4A98-86F2-BE83DA218FEE}" srcOrd="1" destOrd="0" parTransId="{67ADBD7F-85E1-4E7E-8977-6E503D9ADB84}" sibTransId="{734F8826-BBBA-4C16-91B2-C529A80BFED5}"/>
    <dgm:cxn modelId="{DD149BF6-AE5A-C54F-ADA5-064F77E0BC5F}" type="presOf" srcId="{237CE0A0-6E9A-403B-8987-07A36682FEA5}" destId="{2467C242-81BA-E041-9334-C1F52409A869}" srcOrd="1" destOrd="0" presId="urn:microsoft.com/office/officeart/2005/8/layout/list1"/>
    <dgm:cxn modelId="{FB6833FB-ABDB-524A-BD5E-6E6863DA58B3}" type="presOf" srcId="{237CE0A0-6E9A-403B-8987-07A36682FEA5}" destId="{1F4518D3-85F8-8348-8D4E-7CEC6080723B}" srcOrd="0" destOrd="0" presId="urn:microsoft.com/office/officeart/2005/8/layout/list1"/>
    <dgm:cxn modelId="{72DB163F-867D-664D-B7D5-FB7496A4E361}" type="presParOf" srcId="{435E8C48-835B-7341-B4BA-E3F272CF499A}" destId="{151AEF67-C64E-AA4C-A347-109B5C41CB7E}" srcOrd="0" destOrd="0" presId="urn:microsoft.com/office/officeart/2005/8/layout/list1"/>
    <dgm:cxn modelId="{CEF8E2D5-3B97-2B4D-80BE-651CB4F47CE3}" type="presParOf" srcId="{151AEF67-C64E-AA4C-A347-109B5C41CB7E}" destId="{1F4518D3-85F8-8348-8D4E-7CEC6080723B}" srcOrd="0" destOrd="0" presId="urn:microsoft.com/office/officeart/2005/8/layout/list1"/>
    <dgm:cxn modelId="{E4C0ADC7-12EA-B84C-8B8D-81CE3CD3B19C}" type="presParOf" srcId="{151AEF67-C64E-AA4C-A347-109B5C41CB7E}" destId="{2467C242-81BA-E041-9334-C1F52409A869}" srcOrd="1" destOrd="0" presId="urn:microsoft.com/office/officeart/2005/8/layout/list1"/>
    <dgm:cxn modelId="{775940A6-4DE6-0746-8516-EB1CD1902F2E}" type="presParOf" srcId="{435E8C48-835B-7341-B4BA-E3F272CF499A}" destId="{46CD3BB3-29C3-C442-9C0A-01E96EB70B18}" srcOrd="1" destOrd="0" presId="urn:microsoft.com/office/officeart/2005/8/layout/list1"/>
    <dgm:cxn modelId="{38A05EAA-EE71-1746-864F-3F65A11C669C}" type="presParOf" srcId="{435E8C48-835B-7341-B4BA-E3F272CF499A}" destId="{F0CE4A6B-0868-BD40-8489-CC94CD93826F}" srcOrd="2" destOrd="0" presId="urn:microsoft.com/office/officeart/2005/8/layout/list1"/>
    <dgm:cxn modelId="{21DFD810-EBF6-5C41-8769-351A147B94C9}" type="presParOf" srcId="{435E8C48-835B-7341-B4BA-E3F272CF499A}" destId="{58AC181A-56D5-834B-A088-3C2CA06B94C9}" srcOrd="3" destOrd="0" presId="urn:microsoft.com/office/officeart/2005/8/layout/list1"/>
    <dgm:cxn modelId="{C5F221B5-6C77-534A-9D4F-1E99AAC2C2F8}" type="presParOf" srcId="{435E8C48-835B-7341-B4BA-E3F272CF499A}" destId="{44D483CD-9ACA-2544-833C-914E6B7BC5E5}" srcOrd="4" destOrd="0" presId="urn:microsoft.com/office/officeart/2005/8/layout/list1"/>
    <dgm:cxn modelId="{85C6905B-79FF-6B44-B079-480AFECBCC23}" type="presParOf" srcId="{44D483CD-9ACA-2544-833C-914E6B7BC5E5}" destId="{E82DFE1C-584D-E34F-9612-1C4440DF9547}" srcOrd="0" destOrd="0" presId="urn:microsoft.com/office/officeart/2005/8/layout/list1"/>
    <dgm:cxn modelId="{71776F42-0678-5444-A747-172940E88C74}" type="presParOf" srcId="{44D483CD-9ACA-2544-833C-914E6B7BC5E5}" destId="{01B199A5-6F7C-8243-910B-9E0C91F6F38E}" srcOrd="1" destOrd="0" presId="urn:microsoft.com/office/officeart/2005/8/layout/list1"/>
    <dgm:cxn modelId="{40DBC50C-ADA5-3245-9732-5A902F331C57}" type="presParOf" srcId="{435E8C48-835B-7341-B4BA-E3F272CF499A}" destId="{7B928CCF-C291-824D-8BB6-A4BD755003D9}" srcOrd="5" destOrd="0" presId="urn:microsoft.com/office/officeart/2005/8/layout/list1"/>
    <dgm:cxn modelId="{16483D06-6B52-0241-8E6B-19EA161F89E0}" type="presParOf" srcId="{435E8C48-835B-7341-B4BA-E3F272CF499A}" destId="{3F946B84-7F91-0349-B6D0-BFAF32243B3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01B779-4D54-43DC-9D98-A9A81AA33EDD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DB999E6-0839-4BDC-A241-DFBEC82CE4A1}">
      <dgm:prSet/>
      <dgm:spPr/>
      <dgm:t>
        <a:bodyPr/>
        <a:lstStyle/>
        <a:p>
          <a:r>
            <a:rPr lang="en-US" b="1"/>
            <a:t>Two types of value-based pricing</a:t>
          </a:r>
          <a:endParaRPr lang="en-US"/>
        </a:p>
      </dgm:t>
    </dgm:pt>
    <dgm:pt modelId="{B2BC2CCD-EF73-42E1-A2B1-0A7C09A62DF8}" type="parTrans" cxnId="{D67DF46B-F43F-4946-87AD-280FAFD2C5B3}">
      <dgm:prSet/>
      <dgm:spPr/>
      <dgm:t>
        <a:bodyPr/>
        <a:lstStyle/>
        <a:p>
          <a:endParaRPr lang="en-US"/>
        </a:p>
      </dgm:t>
    </dgm:pt>
    <dgm:pt modelId="{4F0542B3-66DA-493C-A4B9-C46258BF156B}" type="sibTrans" cxnId="{D67DF46B-F43F-4946-87AD-280FAFD2C5B3}">
      <dgm:prSet/>
      <dgm:spPr/>
      <dgm:t>
        <a:bodyPr/>
        <a:lstStyle/>
        <a:p>
          <a:endParaRPr lang="en-US"/>
        </a:p>
      </dgm:t>
    </dgm:pt>
    <dgm:pt modelId="{9362935F-7EBA-4AB1-8960-415AD30D5EB4}">
      <dgm:prSet/>
      <dgm:spPr/>
      <dgm:t>
        <a:bodyPr/>
        <a:lstStyle/>
        <a:p>
          <a:r>
            <a:rPr lang="en-US" b="1"/>
            <a:t>Value-Added Pricing</a:t>
          </a:r>
          <a:endParaRPr lang="en-US"/>
        </a:p>
      </dgm:t>
    </dgm:pt>
    <dgm:pt modelId="{5B4622D3-1B80-46DA-B49D-72C10DA6EB2F}" type="parTrans" cxnId="{B4AA3175-EB29-4C76-8E78-4307387DE7DF}">
      <dgm:prSet/>
      <dgm:spPr/>
      <dgm:t>
        <a:bodyPr/>
        <a:lstStyle/>
        <a:p>
          <a:endParaRPr lang="en-US"/>
        </a:p>
      </dgm:t>
    </dgm:pt>
    <dgm:pt modelId="{7B420DA8-EAC0-4952-B13B-9300B14CFA89}" type="sibTrans" cxnId="{B4AA3175-EB29-4C76-8E78-4307387DE7DF}">
      <dgm:prSet/>
      <dgm:spPr/>
      <dgm:t>
        <a:bodyPr/>
        <a:lstStyle/>
        <a:p>
          <a:endParaRPr lang="en-US"/>
        </a:p>
      </dgm:t>
    </dgm:pt>
    <dgm:pt modelId="{61D360B0-6765-4F0F-9301-00627A982E3B}">
      <dgm:prSet/>
      <dgm:spPr/>
      <dgm:t>
        <a:bodyPr/>
        <a:lstStyle/>
        <a:p>
          <a:r>
            <a:rPr lang="en-US"/>
            <a:t>Attaching value added features and services to differentiate a company's offers and charging higher prices.</a:t>
          </a:r>
        </a:p>
      </dgm:t>
    </dgm:pt>
    <dgm:pt modelId="{0D5CC2D0-423F-47BF-91B3-80979AF61674}" type="parTrans" cxnId="{143EFAAF-4001-4D91-8D81-560F25FB2A19}">
      <dgm:prSet/>
      <dgm:spPr/>
      <dgm:t>
        <a:bodyPr/>
        <a:lstStyle/>
        <a:p>
          <a:endParaRPr lang="en-US"/>
        </a:p>
      </dgm:t>
    </dgm:pt>
    <dgm:pt modelId="{D0C5863F-4E7C-4885-BE1B-7A0637DC853B}" type="sibTrans" cxnId="{143EFAAF-4001-4D91-8D81-560F25FB2A19}">
      <dgm:prSet/>
      <dgm:spPr/>
      <dgm:t>
        <a:bodyPr/>
        <a:lstStyle/>
        <a:p>
          <a:endParaRPr lang="en-US"/>
        </a:p>
      </dgm:t>
    </dgm:pt>
    <dgm:pt modelId="{7C84DAB1-131A-431F-90B9-9E771334515C}">
      <dgm:prSet/>
      <dgm:spPr/>
      <dgm:t>
        <a:bodyPr/>
        <a:lstStyle/>
        <a:p>
          <a:r>
            <a:rPr lang="en-US"/>
            <a:t>Rather than cutting prices to match competitors, they add quality, services and features to differentiate their offers and support higher prices.</a:t>
          </a:r>
        </a:p>
      </dgm:t>
    </dgm:pt>
    <dgm:pt modelId="{F6B28720-08A7-4C6A-9F0A-368E6D01212D}" type="parTrans" cxnId="{BFC6D7EE-2C13-4581-B487-3AC675FEE677}">
      <dgm:prSet/>
      <dgm:spPr/>
      <dgm:t>
        <a:bodyPr/>
        <a:lstStyle/>
        <a:p>
          <a:endParaRPr lang="en-US"/>
        </a:p>
      </dgm:t>
    </dgm:pt>
    <dgm:pt modelId="{40F917B6-A773-4F8E-9743-BC2E33523924}" type="sibTrans" cxnId="{BFC6D7EE-2C13-4581-B487-3AC675FEE677}">
      <dgm:prSet/>
      <dgm:spPr/>
      <dgm:t>
        <a:bodyPr/>
        <a:lstStyle/>
        <a:p>
          <a:endParaRPr lang="en-US"/>
        </a:p>
      </dgm:t>
    </dgm:pt>
    <dgm:pt modelId="{A18449C1-FD76-4AAC-AAE5-29E3062CBB8E}">
      <dgm:prSet/>
      <dgm:spPr/>
      <dgm:t>
        <a:bodyPr/>
        <a:lstStyle/>
        <a:p>
          <a:r>
            <a:rPr lang="en-US"/>
            <a:t>Example – Philips energy-efficient lighting</a:t>
          </a:r>
        </a:p>
      </dgm:t>
    </dgm:pt>
    <dgm:pt modelId="{E9EB9941-A0C6-4337-8A5B-D6AF401F8293}" type="parTrans" cxnId="{B3597654-84C3-481B-A4F6-6F664B7EB2AE}">
      <dgm:prSet/>
      <dgm:spPr/>
      <dgm:t>
        <a:bodyPr/>
        <a:lstStyle/>
        <a:p>
          <a:endParaRPr lang="en-US"/>
        </a:p>
      </dgm:t>
    </dgm:pt>
    <dgm:pt modelId="{C47D202B-337A-4766-A20E-F92923A58F1C}" type="sibTrans" cxnId="{B3597654-84C3-481B-A4F6-6F664B7EB2AE}">
      <dgm:prSet/>
      <dgm:spPr/>
      <dgm:t>
        <a:bodyPr/>
        <a:lstStyle/>
        <a:p>
          <a:endParaRPr lang="en-US"/>
        </a:p>
      </dgm:t>
    </dgm:pt>
    <dgm:pt modelId="{77C4BA16-D646-C943-911E-DDEBD18547A9}" type="pres">
      <dgm:prSet presAssocID="{E401B779-4D54-43DC-9D98-A9A81AA33EDD}" presName="vert0" presStyleCnt="0">
        <dgm:presLayoutVars>
          <dgm:dir/>
          <dgm:animOne val="branch"/>
          <dgm:animLvl val="lvl"/>
        </dgm:presLayoutVars>
      </dgm:prSet>
      <dgm:spPr/>
    </dgm:pt>
    <dgm:pt modelId="{573466EC-DDF5-704D-966B-E48905BEDC64}" type="pres">
      <dgm:prSet presAssocID="{4DB999E6-0839-4BDC-A241-DFBEC82CE4A1}" presName="thickLine" presStyleLbl="alignNode1" presStyleIdx="0" presStyleCnt="2"/>
      <dgm:spPr/>
    </dgm:pt>
    <dgm:pt modelId="{88E65981-E6C3-1249-80C2-EEE8F7E729D4}" type="pres">
      <dgm:prSet presAssocID="{4DB999E6-0839-4BDC-A241-DFBEC82CE4A1}" presName="horz1" presStyleCnt="0"/>
      <dgm:spPr/>
    </dgm:pt>
    <dgm:pt modelId="{5180524A-3154-3B44-AB33-F541B8C2F2DE}" type="pres">
      <dgm:prSet presAssocID="{4DB999E6-0839-4BDC-A241-DFBEC82CE4A1}" presName="tx1" presStyleLbl="revTx" presStyleIdx="0" presStyleCnt="5"/>
      <dgm:spPr/>
    </dgm:pt>
    <dgm:pt modelId="{84862739-73BF-DF42-B862-05D385A4EBD3}" type="pres">
      <dgm:prSet presAssocID="{4DB999E6-0839-4BDC-A241-DFBEC82CE4A1}" presName="vert1" presStyleCnt="0"/>
      <dgm:spPr/>
    </dgm:pt>
    <dgm:pt modelId="{30B056C9-1CDB-5D47-853B-FA4C995A8E95}" type="pres">
      <dgm:prSet presAssocID="{9362935F-7EBA-4AB1-8960-415AD30D5EB4}" presName="thickLine" presStyleLbl="alignNode1" presStyleIdx="1" presStyleCnt="2"/>
      <dgm:spPr/>
    </dgm:pt>
    <dgm:pt modelId="{86C97177-79E8-614C-BD79-7689902E879F}" type="pres">
      <dgm:prSet presAssocID="{9362935F-7EBA-4AB1-8960-415AD30D5EB4}" presName="horz1" presStyleCnt="0"/>
      <dgm:spPr/>
    </dgm:pt>
    <dgm:pt modelId="{F9FC575F-3762-D144-B3C4-8BFDCB9622D3}" type="pres">
      <dgm:prSet presAssocID="{9362935F-7EBA-4AB1-8960-415AD30D5EB4}" presName="tx1" presStyleLbl="revTx" presStyleIdx="1" presStyleCnt="5"/>
      <dgm:spPr/>
    </dgm:pt>
    <dgm:pt modelId="{A3451ECE-818C-D540-B8AA-60DD85697BA1}" type="pres">
      <dgm:prSet presAssocID="{9362935F-7EBA-4AB1-8960-415AD30D5EB4}" presName="vert1" presStyleCnt="0"/>
      <dgm:spPr/>
    </dgm:pt>
    <dgm:pt modelId="{5DF8B425-2AAE-A244-8295-DFD24EB34BCD}" type="pres">
      <dgm:prSet presAssocID="{61D360B0-6765-4F0F-9301-00627A982E3B}" presName="vertSpace2a" presStyleCnt="0"/>
      <dgm:spPr/>
    </dgm:pt>
    <dgm:pt modelId="{EC84C4CA-0D1D-5E44-B03E-9B7E5ED135AE}" type="pres">
      <dgm:prSet presAssocID="{61D360B0-6765-4F0F-9301-00627A982E3B}" presName="horz2" presStyleCnt="0"/>
      <dgm:spPr/>
    </dgm:pt>
    <dgm:pt modelId="{9653A6F4-C397-2D4C-BC59-C5F11A7B1559}" type="pres">
      <dgm:prSet presAssocID="{61D360B0-6765-4F0F-9301-00627A982E3B}" presName="horzSpace2" presStyleCnt="0"/>
      <dgm:spPr/>
    </dgm:pt>
    <dgm:pt modelId="{42C3C7A5-2727-E841-9602-E8960392C671}" type="pres">
      <dgm:prSet presAssocID="{61D360B0-6765-4F0F-9301-00627A982E3B}" presName="tx2" presStyleLbl="revTx" presStyleIdx="2" presStyleCnt="5"/>
      <dgm:spPr/>
    </dgm:pt>
    <dgm:pt modelId="{16B786B4-C656-D948-8190-2C33A33C4EAE}" type="pres">
      <dgm:prSet presAssocID="{61D360B0-6765-4F0F-9301-00627A982E3B}" presName="vert2" presStyleCnt="0"/>
      <dgm:spPr/>
    </dgm:pt>
    <dgm:pt modelId="{50D7F13F-3660-CA4F-88FC-785B0D599DC2}" type="pres">
      <dgm:prSet presAssocID="{61D360B0-6765-4F0F-9301-00627A982E3B}" presName="thinLine2b" presStyleLbl="callout" presStyleIdx="0" presStyleCnt="3"/>
      <dgm:spPr/>
    </dgm:pt>
    <dgm:pt modelId="{CE5BA70B-ECAC-3B46-BA22-2B79A5AFA215}" type="pres">
      <dgm:prSet presAssocID="{61D360B0-6765-4F0F-9301-00627A982E3B}" presName="vertSpace2b" presStyleCnt="0"/>
      <dgm:spPr/>
    </dgm:pt>
    <dgm:pt modelId="{D2A6F42E-63D6-8841-9182-AFDC3E5D7D2D}" type="pres">
      <dgm:prSet presAssocID="{7C84DAB1-131A-431F-90B9-9E771334515C}" presName="horz2" presStyleCnt="0"/>
      <dgm:spPr/>
    </dgm:pt>
    <dgm:pt modelId="{9089E0CC-3B84-8F4E-B4BD-F0F13A5A50F2}" type="pres">
      <dgm:prSet presAssocID="{7C84DAB1-131A-431F-90B9-9E771334515C}" presName="horzSpace2" presStyleCnt="0"/>
      <dgm:spPr/>
    </dgm:pt>
    <dgm:pt modelId="{B86FB2AD-0287-B245-A866-0A4274F481F5}" type="pres">
      <dgm:prSet presAssocID="{7C84DAB1-131A-431F-90B9-9E771334515C}" presName="tx2" presStyleLbl="revTx" presStyleIdx="3" presStyleCnt="5"/>
      <dgm:spPr/>
    </dgm:pt>
    <dgm:pt modelId="{4DA6C387-D66E-9548-976E-416721293011}" type="pres">
      <dgm:prSet presAssocID="{7C84DAB1-131A-431F-90B9-9E771334515C}" presName="vert2" presStyleCnt="0"/>
      <dgm:spPr/>
    </dgm:pt>
    <dgm:pt modelId="{144EFA39-1A96-F94C-8C7D-54703DD378EF}" type="pres">
      <dgm:prSet presAssocID="{7C84DAB1-131A-431F-90B9-9E771334515C}" presName="thinLine2b" presStyleLbl="callout" presStyleIdx="1" presStyleCnt="3"/>
      <dgm:spPr/>
    </dgm:pt>
    <dgm:pt modelId="{C714EC2C-7A78-FA42-A9EF-60F71EC59087}" type="pres">
      <dgm:prSet presAssocID="{7C84DAB1-131A-431F-90B9-9E771334515C}" presName="vertSpace2b" presStyleCnt="0"/>
      <dgm:spPr/>
    </dgm:pt>
    <dgm:pt modelId="{4F0F83A1-2AEF-344C-816D-942C8679A332}" type="pres">
      <dgm:prSet presAssocID="{A18449C1-FD76-4AAC-AAE5-29E3062CBB8E}" presName="horz2" presStyleCnt="0"/>
      <dgm:spPr/>
    </dgm:pt>
    <dgm:pt modelId="{F9DFFE44-2984-BA46-B9DC-8017068CD956}" type="pres">
      <dgm:prSet presAssocID="{A18449C1-FD76-4AAC-AAE5-29E3062CBB8E}" presName="horzSpace2" presStyleCnt="0"/>
      <dgm:spPr/>
    </dgm:pt>
    <dgm:pt modelId="{4173CDB6-9730-3B44-ACE2-B4AFE26439CD}" type="pres">
      <dgm:prSet presAssocID="{A18449C1-FD76-4AAC-AAE5-29E3062CBB8E}" presName="tx2" presStyleLbl="revTx" presStyleIdx="4" presStyleCnt="5"/>
      <dgm:spPr/>
    </dgm:pt>
    <dgm:pt modelId="{DA9EAF70-F24F-FE46-A6E0-196914E90ED8}" type="pres">
      <dgm:prSet presAssocID="{A18449C1-FD76-4AAC-AAE5-29E3062CBB8E}" presName="vert2" presStyleCnt="0"/>
      <dgm:spPr/>
    </dgm:pt>
    <dgm:pt modelId="{CF974C54-9D02-9B49-9F5B-B23C04FC5AC3}" type="pres">
      <dgm:prSet presAssocID="{A18449C1-FD76-4AAC-AAE5-29E3062CBB8E}" presName="thinLine2b" presStyleLbl="callout" presStyleIdx="2" presStyleCnt="3"/>
      <dgm:spPr/>
    </dgm:pt>
    <dgm:pt modelId="{C719DCC9-8E57-634C-BE2E-827D472C282D}" type="pres">
      <dgm:prSet presAssocID="{A18449C1-FD76-4AAC-AAE5-29E3062CBB8E}" presName="vertSpace2b" presStyleCnt="0"/>
      <dgm:spPr/>
    </dgm:pt>
  </dgm:ptLst>
  <dgm:cxnLst>
    <dgm:cxn modelId="{F506F543-B0B2-7A44-B4DE-0F512C45730B}" type="presOf" srcId="{A18449C1-FD76-4AAC-AAE5-29E3062CBB8E}" destId="{4173CDB6-9730-3B44-ACE2-B4AFE26439CD}" srcOrd="0" destOrd="0" presId="urn:microsoft.com/office/officeart/2008/layout/LinedList"/>
    <dgm:cxn modelId="{C6258348-D480-194C-8DF5-2D39008B986C}" type="presOf" srcId="{61D360B0-6765-4F0F-9301-00627A982E3B}" destId="{42C3C7A5-2727-E841-9602-E8960392C671}" srcOrd="0" destOrd="0" presId="urn:microsoft.com/office/officeart/2008/layout/LinedList"/>
    <dgm:cxn modelId="{B3597654-84C3-481B-A4F6-6F664B7EB2AE}" srcId="{9362935F-7EBA-4AB1-8960-415AD30D5EB4}" destId="{A18449C1-FD76-4AAC-AAE5-29E3062CBB8E}" srcOrd="2" destOrd="0" parTransId="{E9EB9941-A0C6-4337-8A5B-D6AF401F8293}" sibTransId="{C47D202B-337A-4766-A20E-F92923A58F1C}"/>
    <dgm:cxn modelId="{D67DF46B-F43F-4946-87AD-280FAFD2C5B3}" srcId="{E401B779-4D54-43DC-9D98-A9A81AA33EDD}" destId="{4DB999E6-0839-4BDC-A241-DFBEC82CE4A1}" srcOrd="0" destOrd="0" parTransId="{B2BC2CCD-EF73-42E1-A2B1-0A7C09A62DF8}" sibTransId="{4F0542B3-66DA-493C-A4B9-C46258BF156B}"/>
    <dgm:cxn modelId="{B4AA3175-EB29-4C76-8E78-4307387DE7DF}" srcId="{E401B779-4D54-43DC-9D98-A9A81AA33EDD}" destId="{9362935F-7EBA-4AB1-8960-415AD30D5EB4}" srcOrd="1" destOrd="0" parTransId="{5B4622D3-1B80-46DA-B49D-72C10DA6EB2F}" sibTransId="{7B420DA8-EAC0-4952-B13B-9300B14CFA89}"/>
    <dgm:cxn modelId="{5BDBD976-2F49-474D-9045-47BF309ED438}" type="presOf" srcId="{7C84DAB1-131A-431F-90B9-9E771334515C}" destId="{B86FB2AD-0287-B245-A866-0A4274F481F5}" srcOrd="0" destOrd="0" presId="urn:microsoft.com/office/officeart/2008/layout/LinedList"/>
    <dgm:cxn modelId="{EF958490-136D-C747-862F-98A1674212D5}" type="presOf" srcId="{4DB999E6-0839-4BDC-A241-DFBEC82CE4A1}" destId="{5180524A-3154-3B44-AB33-F541B8C2F2DE}" srcOrd="0" destOrd="0" presId="urn:microsoft.com/office/officeart/2008/layout/LinedList"/>
    <dgm:cxn modelId="{8690FF96-0847-A94A-BF5B-C44D5AE55C1D}" type="presOf" srcId="{E401B779-4D54-43DC-9D98-A9A81AA33EDD}" destId="{77C4BA16-D646-C943-911E-DDEBD18547A9}" srcOrd="0" destOrd="0" presId="urn:microsoft.com/office/officeart/2008/layout/LinedList"/>
    <dgm:cxn modelId="{143EFAAF-4001-4D91-8D81-560F25FB2A19}" srcId="{9362935F-7EBA-4AB1-8960-415AD30D5EB4}" destId="{61D360B0-6765-4F0F-9301-00627A982E3B}" srcOrd="0" destOrd="0" parTransId="{0D5CC2D0-423F-47BF-91B3-80979AF61674}" sibTransId="{D0C5863F-4E7C-4885-BE1B-7A0637DC853B}"/>
    <dgm:cxn modelId="{58579EE4-EC6E-D544-9FB2-85FAF8E89FA7}" type="presOf" srcId="{9362935F-7EBA-4AB1-8960-415AD30D5EB4}" destId="{F9FC575F-3762-D144-B3C4-8BFDCB9622D3}" srcOrd="0" destOrd="0" presId="urn:microsoft.com/office/officeart/2008/layout/LinedList"/>
    <dgm:cxn modelId="{BFC6D7EE-2C13-4581-B487-3AC675FEE677}" srcId="{9362935F-7EBA-4AB1-8960-415AD30D5EB4}" destId="{7C84DAB1-131A-431F-90B9-9E771334515C}" srcOrd="1" destOrd="0" parTransId="{F6B28720-08A7-4C6A-9F0A-368E6D01212D}" sibTransId="{40F917B6-A773-4F8E-9743-BC2E33523924}"/>
    <dgm:cxn modelId="{B97DECC4-647F-A44D-90F0-075237CA24D2}" type="presParOf" srcId="{77C4BA16-D646-C943-911E-DDEBD18547A9}" destId="{573466EC-DDF5-704D-966B-E48905BEDC64}" srcOrd="0" destOrd="0" presId="urn:microsoft.com/office/officeart/2008/layout/LinedList"/>
    <dgm:cxn modelId="{1266A2BC-CB1C-0F40-87FC-F9D98B035D03}" type="presParOf" srcId="{77C4BA16-D646-C943-911E-DDEBD18547A9}" destId="{88E65981-E6C3-1249-80C2-EEE8F7E729D4}" srcOrd="1" destOrd="0" presId="urn:microsoft.com/office/officeart/2008/layout/LinedList"/>
    <dgm:cxn modelId="{0893CC4F-96C8-2D4F-8A83-C8774C63B8EC}" type="presParOf" srcId="{88E65981-E6C3-1249-80C2-EEE8F7E729D4}" destId="{5180524A-3154-3B44-AB33-F541B8C2F2DE}" srcOrd="0" destOrd="0" presId="urn:microsoft.com/office/officeart/2008/layout/LinedList"/>
    <dgm:cxn modelId="{4A3D7049-5105-684F-A97F-DC64520B8C64}" type="presParOf" srcId="{88E65981-E6C3-1249-80C2-EEE8F7E729D4}" destId="{84862739-73BF-DF42-B862-05D385A4EBD3}" srcOrd="1" destOrd="0" presId="urn:microsoft.com/office/officeart/2008/layout/LinedList"/>
    <dgm:cxn modelId="{3CB5772B-50FA-0842-B4A2-CBD36A33F23C}" type="presParOf" srcId="{77C4BA16-D646-C943-911E-DDEBD18547A9}" destId="{30B056C9-1CDB-5D47-853B-FA4C995A8E95}" srcOrd="2" destOrd="0" presId="urn:microsoft.com/office/officeart/2008/layout/LinedList"/>
    <dgm:cxn modelId="{C740DD51-6A55-F245-8150-E3E9EF491230}" type="presParOf" srcId="{77C4BA16-D646-C943-911E-DDEBD18547A9}" destId="{86C97177-79E8-614C-BD79-7689902E879F}" srcOrd="3" destOrd="0" presId="urn:microsoft.com/office/officeart/2008/layout/LinedList"/>
    <dgm:cxn modelId="{88D1DA62-5B5C-324D-A3E5-0915BE8DC87E}" type="presParOf" srcId="{86C97177-79E8-614C-BD79-7689902E879F}" destId="{F9FC575F-3762-D144-B3C4-8BFDCB9622D3}" srcOrd="0" destOrd="0" presId="urn:microsoft.com/office/officeart/2008/layout/LinedList"/>
    <dgm:cxn modelId="{1054B0C7-2583-E745-956D-57A3A2448526}" type="presParOf" srcId="{86C97177-79E8-614C-BD79-7689902E879F}" destId="{A3451ECE-818C-D540-B8AA-60DD85697BA1}" srcOrd="1" destOrd="0" presId="urn:microsoft.com/office/officeart/2008/layout/LinedList"/>
    <dgm:cxn modelId="{38E0378F-A76C-4B41-BB9D-C670FEA0095D}" type="presParOf" srcId="{A3451ECE-818C-D540-B8AA-60DD85697BA1}" destId="{5DF8B425-2AAE-A244-8295-DFD24EB34BCD}" srcOrd="0" destOrd="0" presId="urn:microsoft.com/office/officeart/2008/layout/LinedList"/>
    <dgm:cxn modelId="{9301827F-6F74-7E4F-98DB-B2E7631F194A}" type="presParOf" srcId="{A3451ECE-818C-D540-B8AA-60DD85697BA1}" destId="{EC84C4CA-0D1D-5E44-B03E-9B7E5ED135AE}" srcOrd="1" destOrd="0" presId="urn:microsoft.com/office/officeart/2008/layout/LinedList"/>
    <dgm:cxn modelId="{74E2B8EF-E6D3-0F46-9A0F-36D82BC53050}" type="presParOf" srcId="{EC84C4CA-0D1D-5E44-B03E-9B7E5ED135AE}" destId="{9653A6F4-C397-2D4C-BC59-C5F11A7B1559}" srcOrd="0" destOrd="0" presId="urn:microsoft.com/office/officeart/2008/layout/LinedList"/>
    <dgm:cxn modelId="{C2285027-7CB1-404A-8204-A2E5EF349046}" type="presParOf" srcId="{EC84C4CA-0D1D-5E44-B03E-9B7E5ED135AE}" destId="{42C3C7A5-2727-E841-9602-E8960392C671}" srcOrd="1" destOrd="0" presId="urn:microsoft.com/office/officeart/2008/layout/LinedList"/>
    <dgm:cxn modelId="{D54322CB-7810-EE46-8762-483EAF800627}" type="presParOf" srcId="{EC84C4CA-0D1D-5E44-B03E-9B7E5ED135AE}" destId="{16B786B4-C656-D948-8190-2C33A33C4EAE}" srcOrd="2" destOrd="0" presId="urn:microsoft.com/office/officeart/2008/layout/LinedList"/>
    <dgm:cxn modelId="{ED7A9567-1AED-D545-AE1E-CF45C1D40D74}" type="presParOf" srcId="{A3451ECE-818C-D540-B8AA-60DD85697BA1}" destId="{50D7F13F-3660-CA4F-88FC-785B0D599DC2}" srcOrd="2" destOrd="0" presId="urn:microsoft.com/office/officeart/2008/layout/LinedList"/>
    <dgm:cxn modelId="{6913EC94-63D0-7D47-991C-EF7C0D4AC34A}" type="presParOf" srcId="{A3451ECE-818C-D540-B8AA-60DD85697BA1}" destId="{CE5BA70B-ECAC-3B46-BA22-2B79A5AFA215}" srcOrd="3" destOrd="0" presId="urn:microsoft.com/office/officeart/2008/layout/LinedList"/>
    <dgm:cxn modelId="{80812035-E860-9544-8A9A-FB9C114B680F}" type="presParOf" srcId="{A3451ECE-818C-D540-B8AA-60DD85697BA1}" destId="{D2A6F42E-63D6-8841-9182-AFDC3E5D7D2D}" srcOrd="4" destOrd="0" presId="urn:microsoft.com/office/officeart/2008/layout/LinedList"/>
    <dgm:cxn modelId="{A37578FE-7186-5946-A003-CA8A8C97CE38}" type="presParOf" srcId="{D2A6F42E-63D6-8841-9182-AFDC3E5D7D2D}" destId="{9089E0CC-3B84-8F4E-B4BD-F0F13A5A50F2}" srcOrd="0" destOrd="0" presId="urn:microsoft.com/office/officeart/2008/layout/LinedList"/>
    <dgm:cxn modelId="{67471E11-5C31-C246-ADC5-A0793223CED5}" type="presParOf" srcId="{D2A6F42E-63D6-8841-9182-AFDC3E5D7D2D}" destId="{B86FB2AD-0287-B245-A866-0A4274F481F5}" srcOrd="1" destOrd="0" presId="urn:microsoft.com/office/officeart/2008/layout/LinedList"/>
    <dgm:cxn modelId="{BC043627-DFE5-264B-8F68-083888784E90}" type="presParOf" srcId="{D2A6F42E-63D6-8841-9182-AFDC3E5D7D2D}" destId="{4DA6C387-D66E-9548-976E-416721293011}" srcOrd="2" destOrd="0" presId="urn:microsoft.com/office/officeart/2008/layout/LinedList"/>
    <dgm:cxn modelId="{1E8D7015-3B42-334D-A262-5D6D456F3B90}" type="presParOf" srcId="{A3451ECE-818C-D540-B8AA-60DD85697BA1}" destId="{144EFA39-1A96-F94C-8C7D-54703DD378EF}" srcOrd="5" destOrd="0" presId="urn:microsoft.com/office/officeart/2008/layout/LinedList"/>
    <dgm:cxn modelId="{62EF6628-94B5-F64A-A38E-79F8FAEFE478}" type="presParOf" srcId="{A3451ECE-818C-D540-B8AA-60DD85697BA1}" destId="{C714EC2C-7A78-FA42-A9EF-60F71EC59087}" srcOrd="6" destOrd="0" presId="urn:microsoft.com/office/officeart/2008/layout/LinedList"/>
    <dgm:cxn modelId="{4D7A1709-AD1B-714B-B01C-00E0CEE2E937}" type="presParOf" srcId="{A3451ECE-818C-D540-B8AA-60DD85697BA1}" destId="{4F0F83A1-2AEF-344C-816D-942C8679A332}" srcOrd="7" destOrd="0" presId="urn:microsoft.com/office/officeart/2008/layout/LinedList"/>
    <dgm:cxn modelId="{3A199E19-0EC7-934D-A70F-D8CBDC577A66}" type="presParOf" srcId="{4F0F83A1-2AEF-344C-816D-942C8679A332}" destId="{F9DFFE44-2984-BA46-B9DC-8017068CD956}" srcOrd="0" destOrd="0" presId="urn:microsoft.com/office/officeart/2008/layout/LinedList"/>
    <dgm:cxn modelId="{4B23DC9D-1C20-F147-91BB-1D4505015DEC}" type="presParOf" srcId="{4F0F83A1-2AEF-344C-816D-942C8679A332}" destId="{4173CDB6-9730-3B44-ACE2-B4AFE26439CD}" srcOrd="1" destOrd="0" presId="urn:microsoft.com/office/officeart/2008/layout/LinedList"/>
    <dgm:cxn modelId="{91D165EC-415B-B44C-A2D8-026FA287238C}" type="presParOf" srcId="{4F0F83A1-2AEF-344C-816D-942C8679A332}" destId="{DA9EAF70-F24F-FE46-A6E0-196914E90ED8}" srcOrd="2" destOrd="0" presId="urn:microsoft.com/office/officeart/2008/layout/LinedList"/>
    <dgm:cxn modelId="{166E99B5-5E23-AD40-BE1C-00457147FAE2}" type="presParOf" srcId="{A3451ECE-818C-D540-B8AA-60DD85697BA1}" destId="{CF974C54-9D02-9B49-9F5B-B23C04FC5AC3}" srcOrd="8" destOrd="0" presId="urn:microsoft.com/office/officeart/2008/layout/LinedList"/>
    <dgm:cxn modelId="{89BC461D-9E6A-6F45-80C3-395BBC823C32}" type="presParOf" srcId="{A3451ECE-818C-D540-B8AA-60DD85697BA1}" destId="{C719DCC9-8E57-634C-BE2E-827D472C282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40B81D-6ABB-4CBF-81CE-36239D0119D7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14DABF4-5A73-4F1E-A6F5-85F7AF157BF7}">
      <dgm:prSet/>
      <dgm:spPr/>
      <dgm:t>
        <a:bodyPr/>
        <a:lstStyle/>
        <a:p>
          <a:r>
            <a:rPr lang="en-US" b="1"/>
            <a:t>Cost-Based Pricing</a:t>
          </a:r>
          <a:endParaRPr lang="en-US"/>
        </a:p>
      </dgm:t>
    </dgm:pt>
    <dgm:pt modelId="{73106DDD-0221-4475-8A88-4DD5C8832C0A}" type="parTrans" cxnId="{86E4E701-73BE-4FC0-9BCD-D85F2CC49BF4}">
      <dgm:prSet/>
      <dgm:spPr/>
      <dgm:t>
        <a:bodyPr/>
        <a:lstStyle/>
        <a:p>
          <a:endParaRPr lang="en-US"/>
        </a:p>
      </dgm:t>
    </dgm:pt>
    <dgm:pt modelId="{B6EC62F5-1EF7-4790-9636-3BB78088AC53}" type="sibTrans" cxnId="{86E4E701-73BE-4FC0-9BCD-D85F2CC49BF4}">
      <dgm:prSet/>
      <dgm:spPr/>
      <dgm:t>
        <a:bodyPr/>
        <a:lstStyle/>
        <a:p>
          <a:endParaRPr lang="en-US"/>
        </a:p>
      </dgm:t>
    </dgm:pt>
    <dgm:pt modelId="{80A1D23B-CC2A-452D-B7DC-FE7CA0A4553F}">
      <dgm:prSet/>
      <dgm:spPr/>
      <dgm:t>
        <a:bodyPr/>
        <a:lstStyle/>
        <a:p>
          <a:r>
            <a:rPr lang="en-US"/>
            <a:t>Setting prices based on the cost for producing, distributing and selling the product plus  a fair rate of return for effort and risk.</a:t>
          </a:r>
        </a:p>
      </dgm:t>
    </dgm:pt>
    <dgm:pt modelId="{0B9843E1-C48B-4570-ACB6-AF2164253235}" type="parTrans" cxnId="{7A79FBBD-C14D-49EE-B685-B8335AC0B08A}">
      <dgm:prSet/>
      <dgm:spPr/>
      <dgm:t>
        <a:bodyPr/>
        <a:lstStyle/>
        <a:p>
          <a:endParaRPr lang="en-US"/>
        </a:p>
      </dgm:t>
    </dgm:pt>
    <dgm:pt modelId="{514A4B74-0DD7-4BC9-856B-B6D04218330E}" type="sibTrans" cxnId="{7A79FBBD-C14D-49EE-B685-B8335AC0B08A}">
      <dgm:prSet/>
      <dgm:spPr/>
      <dgm:t>
        <a:bodyPr/>
        <a:lstStyle/>
        <a:p>
          <a:endParaRPr lang="en-US"/>
        </a:p>
      </dgm:t>
    </dgm:pt>
    <dgm:pt modelId="{CB801D5B-CF61-4556-BA64-74039D265D8D}">
      <dgm:prSet/>
      <dgm:spPr/>
      <dgm:t>
        <a:bodyPr/>
        <a:lstStyle/>
        <a:p>
          <a:r>
            <a:rPr lang="en-US"/>
            <a:t>Often product driven.</a:t>
          </a:r>
        </a:p>
      </dgm:t>
    </dgm:pt>
    <dgm:pt modelId="{3CD613D2-DE84-4234-8757-0DE996661219}" type="parTrans" cxnId="{12679D43-5723-4533-9226-F4AA6AC24562}">
      <dgm:prSet/>
      <dgm:spPr/>
      <dgm:t>
        <a:bodyPr/>
        <a:lstStyle/>
        <a:p>
          <a:endParaRPr lang="en-US"/>
        </a:p>
      </dgm:t>
    </dgm:pt>
    <dgm:pt modelId="{275778B3-C1C5-49D2-9C91-43B805C8C799}" type="sibTrans" cxnId="{12679D43-5723-4533-9226-F4AA6AC24562}">
      <dgm:prSet/>
      <dgm:spPr/>
      <dgm:t>
        <a:bodyPr/>
        <a:lstStyle/>
        <a:p>
          <a:endParaRPr lang="en-US"/>
        </a:p>
      </dgm:t>
    </dgm:pt>
    <dgm:pt modelId="{7D3521B9-F469-4023-98A9-65445D6028E4}">
      <dgm:prSet/>
      <dgm:spPr/>
      <dgm:t>
        <a:bodyPr/>
        <a:lstStyle/>
        <a:p>
          <a:r>
            <a:rPr lang="en-US"/>
            <a:t>Company designs a good product, adds up the costs and sets a price that covers costs and target profit.</a:t>
          </a:r>
        </a:p>
      </dgm:t>
    </dgm:pt>
    <dgm:pt modelId="{D083CB7C-A71B-48E0-99BB-C91C55A63A21}" type="parTrans" cxnId="{9B233462-10AD-4B65-AB06-EAD32899443F}">
      <dgm:prSet/>
      <dgm:spPr/>
      <dgm:t>
        <a:bodyPr/>
        <a:lstStyle/>
        <a:p>
          <a:endParaRPr lang="en-US"/>
        </a:p>
      </dgm:t>
    </dgm:pt>
    <dgm:pt modelId="{CBC8FDA7-C7EB-4676-ABD0-A7FE8C317421}" type="sibTrans" cxnId="{9B233462-10AD-4B65-AB06-EAD32899443F}">
      <dgm:prSet/>
      <dgm:spPr/>
      <dgm:t>
        <a:bodyPr/>
        <a:lstStyle/>
        <a:p>
          <a:endParaRPr lang="en-US"/>
        </a:p>
      </dgm:t>
    </dgm:pt>
    <dgm:pt modelId="{4584D52D-4847-4209-9F64-CB5FA4BA4C87}">
      <dgm:prSet/>
      <dgm:spPr/>
      <dgm:t>
        <a:bodyPr/>
        <a:lstStyle/>
        <a:p>
          <a:r>
            <a:rPr lang="en-US"/>
            <a:t>Marketers here must convince buyers that the product’s value at the price justifies its purchase. </a:t>
          </a:r>
        </a:p>
      </dgm:t>
    </dgm:pt>
    <dgm:pt modelId="{28BF1E0E-1FBF-4236-AD91-C586117ADDB7}" type="parTrans" cxnId="{1A78568F-3440-4B55-973C-EED9E68DD96C}">
      <dgm:prSet/>
      <dgm:spPr/>
      <dgm:t>
        <a:bodyPr/>
        <a:lstStyle/>
        <a:p>
          <a:endParaRPr lang="en-US"/>
        </a:p>
      </dgm:t>
    </dgm:pt>
    <dgm:pt modelId="{105017CF-5428-4859-AD14-F6087E1216A1}" type="sibTrans" cxnId="{1A78568F-3440-4B55-973C-EED9E68DD96C}">
      <dgm:prSet/>
      <dgm:spPr/>
      <dgm:t>
        <a:bodyPr/>
        <a:lstStyle/>
        <a:p>
          <a:endParaRPr lang="en-US"/>
        </a:p>
      </dgm:t>
    </dgm:pt>
    <dgm:pt modelId="{355B0FFC-298E-6544-A300-EB0F202A054D}" type="pres">
      <dgm:prSet presAssocID="{3E40B81D-6ABB-4CBF-81CE-36239D0119D7}" presName="linear" presStyleCnt="0">
        <dgm:presLayoutVars>
          <dgm:animLvl val="lvl"/>
          <dgm:resizeHandles val="exact"/>
        </dgm:presLayoutVars>
      </dgm:prSet>
      <dgm:spPr/>
    </dgm:pt>
    <dgm:pt modelId="{B156CF79-09A0-1C46-8B6A-9DBCC19DD9B9}" type="pres">
      <dgm:prSet presAssocID="{914DABF4-5A73-4F1E-A6F5-85F7AF157BF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C1B978EC-B505-8746-8BDD-EB31187A82E3}" type="pres">
      <dgm:prSet presAssocID="{914DABF4-5A73-4F1E-A6F5-85F7AF157BF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6E4E701-73BE-4FC0-9BCD-D85F2CC49BF4}" srcId="{3E40B81D-6ABB-4CBF-81CE-36239D0119D7}" destId="{914DABF4-5A73-4F1E-A6F5-85F7AF157BF7}" srcOrd="0" destOrd="0" parTransId="{73106DDD-0221-4475-8A88-4DD5C8832C0A}" sibTransId="{B6EC62F5-1EF7-4790-9636-3BB78088AC53}"/>
    <dgm:cxn modelId="{12679D43-5723-4533-9226-F4AA6AC24562}" srcId="{914DABF4-5A73-4F1E-A6F5-85F7AF157BF7}" destId="{CB801D5B-CF61-4556-BA64-74039D265D8D}" srcOrd="1" destOrd="0" parTransId="{3CD613D2-DE84-4234-8757-0DE996661219}" sibTransId="{275778B3-C1C5-49D2-9C91-43B805C8C799}"/>
    <dgm:cxn modelId="{81DE8F4E-0289-0D4E-8BF0-89CE4821C6F0}" type="presOf" srcId="{4584D52D-4847-4209-9F64-CB5FA4BA4C87}" destId="{C1B978EC-B505-8746-8BDD-EB31187A82E3}" srcOrd="0" destOrd="3" presId="urn:microsoft.com/office/officeart/2005/8/layout/vList2"/>
    <dgm:cxn modelId="{2F8F215D-8F98-4348-8BF9-0FF78BDCB85C}" type="presOf" srcId="{7D3521B9-F469-4023-98A9-65445D6028E4}" destId="{C1B978EC-B505-8746-8BDD-EB31187A82E3}" srcOrd="0" destOrd="2" presId="urn:microsoft.com/office/officeart/2005/8/layout/vList2"/>
    <dgm:cxn modelId="{9B233462-10AD-4B65-AB06-EAD32899443F}" srcId="{914DABF4-5A73-4F1E-A6F5-85F7AF157BF7}" destId="{7D3521B9-F469-4023-98A9-65445D6028E4}" srcOrd="2" destOrd="0" parTransId="{D083CB7C-A71B-48E0-99BB-C91C55A63A21}" sibTransId="{CBC8FDA7-C7EB-4676-ABD0-A7FE8C317421}"/>
    <dgm:cxn modelId="{40F51C68-9890-944A-94A9-88320311F354}" type="presOf" srcId="{80A1D23B-CC2A-452D-B7DC-FE7CA0A4553F}" destId="{C1B978EC-B505-8746-8BDD-EB31187A82E3}" srcOrd="0" destOrd="0" presId="urn:microsoft.com/office/officeart/2005/8/layout/vList2"/>
    <dgm:cxn modelId="{C5F21A72-2191-194D-8E24-B12DF296B09C}" type="presOf" srcId="{3E40B81D-6ABB-4CBF-81CE-36239D0119D7}" destId="{355B0FFC-298E-6544-A300-EB0F202A054D}" srcOrd="0" destOrd="0" presId="urn:microsoft.com/office/officeart/2005/8/layout/vList2"/>
    <dgm:cxn modelId="{1A78568F-3440-4B55-973C-EED9E68DD96C}" srcId="{914DABF4-5A73-4F1E-A6F5-85F7AF157BF7}" destId="{4584D52D-4847-4209-9F64-CB5FA4BA4C87}" srcOrd="3" destOrd="0" parTransId="{28BF1E0E-1FBF-4236-AD91-C586117ADDB7}" sibTransId="{105017CF-5428-4859-AD14-F6087E1216A1}"/>
    <dgm:cxn modelId="{7A79FBBD-C14D-49EE-B685-B8335AC0B08A}" srcId="{914DABF4-5A73-4F1E-A6F5-85F7AF157BF7}" destId="{80A1D23B-CC2A-452D-B7DC-FE7CA0A4553F}" srcOrd="0" destOrd="0" parTransId="{0B9843E1-C48B-4570-ACB6-AF2164253235}" sibTransId="{514A4B74-0DD7-4BC9-856B-B6D04218330E}"/>
    <dgm:cxn modelId="{E57955FD-AE90-D14F-B39E-F17D952A72D8}" type="presOf" srcId="{914DABF4-5A73-4F1E-A6F5-85F7AF157BF7}" destId="{B156CF79-09A0-1C46-8B6A-9DBCC19DD9B9}" srcOrd="0" destOrd="0" presId="urn:microsoft.com/office/officeart/2005/8/layout/vList2"/>
    <dgm:cxn modelId="{75A7F4FE-8874-FA4A-897F-8871BAE29FD8}" type="presOf" srcId="{CB801D5B-CF61-4556-BA64-74039D265D8D}" destId="{C1B978EC-B505-8746-8BDD-EB31187A82E3}" srcOrd="0" destOrd="1" presId="urn:microsoft.com/office/officeart/2005/8/layout/vList2"/>
    <dgm:cxn modelId="{8DDA770C-D956-CA4F-A274-19A609AD4D4F}" type="presParOf" srcId="{355B0FFC-298E-6544-A300-EB0F202A054D}" destId="{B156CF79-09A0-1C46-8B6A-9DBCC19DD9B9}" srcOrd="0" destOrd="0" presId="urn:microsoft.com/office/officeart/2005/8/layout/vList2"/>
    <dgm:cxn modelId="{170078D6-51F9-2E4F-870B-38D253C3244F}" type="presParOf" srcId="{355B0FFC-298E-6544-A300-EB0F202A054D}" destId="{C1B978EC-B505-8746-8BDD-EB31187A82E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12D8AB-CDF1-4221-92DC-8DE7EF37E635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478166E-4806-416B-ACFD-91AE63DAABED}">
      <dgm:prSet/>
      <dgm:spPr/>
      <dgm:t>
        <a:bodyPr/>
        <a:lstStyle/>
        <a:p>
          <a:r>
            <a:rPr lang="en-US" b="1"/>
            <a:t>Cost-Based Pricing</a:t>
          </a:r>
          <a:endParaRPr lang="en-US"/>
        </a:p>
      </dgm:t>
    </dgm:pt>
    <dgm:pt modelId="{13955200-6C76-4DD4-9490-8DB5CAD28F17}" type="parTrans" cxnId="{368F6EC4-F4F0-4011-B70A-F3495FF661D8}">
      <dgm:prSet/>
      <dgm:spPr/>
      <dgm:t>
        <a:bodyPr/>
        <a:lstStyle/>
        <a:p>
          <a:endParaRPr lang="en-US"/>
        </a:p>
      </dgm:t>
    </dgm:pt>
    <dgm:pt modelId="{558E5D53-6B7B-4559-8CA6-089CA2542BA4}" type="sibTrans" cxnId="{368F6EC4-F4F0-4011-B70A-F3495FF661D8}">
      <dgm:prSet/>
      <dgm:spPr/>
      <dgm:t>
        <a:bodyPr/>
        <a:lstStyle/>
        <a:p>
          <a:endParaRPr lang="en-US"/>
        </a:p>
      </dgm:t>
    </dgm:pt>
    <dgm:pt modelId="{6079484C-F431-42F9-8371-ED503B899CB3}">
      <dgm:prSet/>
      <dgm:spPr/>
      <dgm:t>
        <a:bodyPr/>
        <a:lstStyle/>
        <a:p>
          <a:r>
            <a:rPr lang="en-US" b="1"/>
            <a:t>Types of Costs</a:t>
          </a:r>
          <a:endParaRPr lang="en-US"/>
        </a:p>
      </dgm:t>
    </dgm:pt>
    <dgm:pt modelId="{DA2CF2EE-E287-4C33-ACC9-E2EB123EE773}" type="parTrans" cxnId="{09C7700E-8845-4D79-99C4-27CA50B063E8}">
      <dgm:prSet/>
      <dgm:spPr/>
      <dgm:t>
        <a:bodyPr/>
        <a:lstStyle/>
        <a:p>
          <a:endParaRPr lang="en-US"/>
        </a:p>
      </dgm:t>
    </dgm:pt>
    <dgm:pt modelId="{4661F563-779B-4435-AE71-F6C49D6DDDB4}" type="sibTrans" cxnId="{09C7700E-8845-4D79-99C4-27CA50B063E8}">
      <dgm:prSet/>
      <dgm:spPr/>
      <dgm:t>
        <a:bodyPr/>
        <a:lstStyle/>
        <a:p>
          <a:endParaRPr lang="en-US"/>
        </a:p>
      </dgm:t>
    </dgm:pt>
    <dgm:pt modelId="{E0C1702F-7013-4B47-858F-A507FC469A8A}">
      <dgm:prSet/>
      <dgm:spPr/>
      <dgm:t>
        <a:bodyPr/>
        <a:lstStyle/>
        <a:p>
          <a:r>
            <a:rPr lang="en-US"/>
            <a:t>Fixed costs: costs that do not vary with production or sales level. Example – rent, executive salary, interest. </a:t>
          </a:r>
        </a:p>
      </dgm:t>
    </dgm:pt>
    <dgm:pt modelId="{A675D08A-EB0D-4250-9829-D7F05E0A141C}" type="parTrans" cxnId="{2011D4F1-DECD-4EE1-B551-DDFFC13C13FD}">
      <dgm:prSet/>
      <dgm:spPr/>
      <dgm:t>
        <a:bodyPr/>
        <a:lstStyle/>
        <a:p>
          <a:endParaRPr lang="en-US"/>
        </a:p>
      </dgm:t>
    </dgm:pt>
    <dgm:pt modelId="{50429011-32F2-4129-9CD2-C6C297BA7CA4}" type="sibTrans" cxnId="{2011D4F1-DECD-4EE1-B551-DDFFC13C13FD}">
      <dgm:prSet/>
      <dgm:spPr/>
      <dgm:t>
        <a:bodyPr/>
        <a:lstStyle/>
        <a:p>
          <a:endParaRPr lang="en-US"/>
        </a:p>
      </dgm:t>
    </dgm:pt>
    <dgm:pt modelId="{EEEC0B27-ED4D-485D-92B2-0465DBAB4954}">
      <dgm:prSet/>
      <dgm:spPr/>
      <dgm:t>
        <a:bodyPr/>
        <a:lstStyle/>
        <a:p>
          <a:r>
            <a:rPr lang="en-US"/>
            <a:t>Variable costs: costs that vary directly with the level of production. Example – raw materials, packaging</a:t>
          </a:r>
        </a:p>
      </dgm:t>
    </dgm:pt>
    <dgm:pt modelId="{F9F61BBB-E7CD-4323-B2A0-806525489646}" type="parTrans" cxnId="{872FEFFB-FE01-4A8C-9952-4ABA07EBCE57}">
      <dgm:prSet/>
      <dgm:spPr/>
      <dgm:t>
        <a:bodyPr/>
        <a:lstStyle/>
        <a:p>
          <a:endParaRPr lang="en-US"/>
        </a:p>
      </dgm:t>
    </dgm:pt>
    <dgm:pt modelId="{938D0BEB-457D-4E1F-9694-B7A52C961FD7}" type="sibTrans" cxnId="{872FEFFB-FE01-4A8C-9952-4ABA07EBCE57}">
      <dgm:prSet/>
      <dgm:spPr/>
      <dgm:t>
        <a:bodyPr/>
        <a:lstStyle/>
        <a:p>
          <a:endParaRPr lang="en-US"/>
        </a:p>
      </dgm:t>
    </dgm:pt>
    <dgm:pt modelId="{A2BC1493-2F89-4C6E-8674-B2D58D79FA46}">
      <dgm:prSet/>
      <dgm:spPr/>
      <dgm:t>
        <a:bodyPr/>
        <a:lstStyle/>
        <a:p>
          <a:r>
            <a:rPr lang="en-US"/>
            <a:t>Total costs: the sum of the fixed and variable costs for any given level of production. </a:t>
          </a:r>
        </a:p>
      </dgm:t>
    </dgm:pt>
    <dgm:pt modelId="{4038A065-636A-47E8-BB42-63A49DAE0DDD}" type="parTrans" cxnId="{78C4A954-3AE3-44C9-B68D-F63CF224BE2E}">
      <dgm:prSet/>
      <dgm:spPr/>
      <dgm:t>
        <a:bodyPr/>
        <a:lstStyle/>
        <a:p>
          <a:endParaRPr lang="en-US"/>
        </a:p>
      </dgm:t>
    </dgm:pt>
    <dgm:pt modelId="{7D27B1D4-35DC-47C0-8371-8966C9FDCA0C}" type="sibTrans" cxnId="{78C4A954-3AE3-44C9-B68D-F63CF224BE2E}">
      <dgm:prSet/>
      <dgm:spPr/>
      <dgm:t>
        <a:bodyPr/>
        <a:lstStyle/>
        <a:p>
          <a:endParaRPr lang="en-US"/>
        </a:p>
      </dgm:t>
    </dgm:pt>
    <dgm:pt modelId="{1C0947F3-BEDE-784C-8229-3E928241E82D}" type="pres">
      <dgm:prSet presAssocID="{C412D8AB-CDF1-4221-92DC-8DE7EF37E635}" presName="linear" presStyleCnt="0">
        <dgm:presLayoutVars>
          <dgm:dir/>
          <dgm:animLvl val="lvl"/>
          <dgm:resizeHandles val="exact"/>
        </dgm:presLayoutVars>
      </dgm:prSet>
      <dgm:spPr/>
    </dgm:pt>
    <dgm:pt modelId="{FF172FDB-82AC-284C-A73E-5ECA5DC45FED}" type="pres">
      <dgm:prSet presAssocID="{7478166E-4806-416B-ACFD-91AE63DAABED}" presName="parentLin" presStyleCnt="0"/>
      <dgm:spPr/>
    </dgm:pt>
    <dgm:pt modelId="{6EF7EDD5-391B-EE4F-963F-7846A0449FAB}" type="pres">
      <dgm:prSet presAssocID="{7478166E-4806-416B-ACFD-91AE63DAABED}" presName="parentLeftMargin" presStyleLbl="node1" presStyleIdx="0" presStyleCnt="2"/>
      <dgm:spPr/>
    </dgm:pt>
    <dgm:pt modelId="{AF39AF31-6061-934E-8018-47A4D488EDF6}" type="pres">
      <dgm:prSet presAssocID="{7478166E-4806-416B-ACFD-91AE63DAABE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79DF83F-FB11-4141-A7E2-F44F7B6FCAF9}" type="pres">
      <dgm:prSet presAssocID="{7478166E-4806-416B-ACFD-91AE63DAABED}" presName="negativeSpace" presStyleCnt="0"/>
      <dgm:spPr/>
    </dgm:pt>
    <dgm:pt modelId="{BF538B51-BEDC-3A46-84DF-23ED52FFC67F}" type="pres">
      <dgm:prSet presAssocID="{7478166E-4806-416B-ACFD-91AE63DAABED}" presName="childText" presStyleLbl="conFgAcc1" presStyleIdx="0" presStyleCnt="2">
        <dgm:presLayoutVars>
          <dgm:bulletEnabled val="1"/>
        </dgm:presLayoutVars>
      </dgm:prSet>
      <dgm:spPr/>
    </dgm:pt>
    <dgm:pt modelId="{E40F3E40-A8DD-6E41-9CB9-CD4260DB1F95}" type="pres">
      <dgm:prSet presAssocID="{558E5D53-6B7B-4559-8CA6-089CA2542BA4}" presName="spaceBetweenRectangles" presStyleCnt="0"/>
      <dgm:spPr/>
    </dgm:pt>
    <dgm:pt modelId="{E50865CE-D5C0-514A-89A2-C813F781127C}" type="pres">
      <dgm:prSet presAssocID="{6079484C-F431-42F9-8371-ED503B899CB3}" presName="parentLin" presStyleCnt="0"/>
      <dgm:spPr/>
    </dgm:pt>
    <dgm:pt modelId="{8A0F8465-E9CF-6047-AC56-4997000825B7}" type="pres">
      <dgm:prSet presAssocID="{6079484C-F431-42F9-8371-ED503B899CB3}" presName="parentLeftMargin" presStyleLbl="node1" presStyleIdx="0" presStyleCnt="2"/>
      <dgm:spPr/>
    </dgm:pt>
    <dgm:pt modelId="{365DFE85-7638-7049-BABA-C6C3ABF090C6}" type="pres">
      <dgm:prSet presAssocID="{6079484C-F431-42F9-8371-ED503B899CB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B5A7DB3-CCF2-7349-BCBB-5472D5D985AD}" type="pres">
      <dgm:prSet presAssocID="{6079484C-F431-42F9-8371-ED503B899CB3}" presName="negativeSpace" presStyleCnt="0"/>
      <dgm:spPr/>
    </dgm:pt>
    <dgm:pt modelId="{AFF937A0-1832-484D-8F14-DA06E4767CF2}" type="pres">
      <dgm:prSet presAssocID="{6079484C-F431-42F9-8371-ED503B899CB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9C7700E-8845-4D79-99C4-27CA50B063E8}" srcId="{C412D8AB-CDF1-4221-92DC-8DE7EF37E635}" destId="{6079484C-F431-42F9-8371-ED503B899CB3}" srcOrd="1" destOrd="0" parTransId="{DA2CF2EE-E287-4C33-ACC9-E2EB123EE773}" sibTransId="{4661F563-779B-4435-AE71-F6C49D6DDDB4}"/>
    <dgm:cxn modelId="{816E231A-5656-484E-B2F7-F46F9C5B27C6}" type="presOf" srcId="{EEEC0B27-ED4D-485D-92B2-0465DBAB4954}" destId="{AFF937A0-1832-484D-8F14-DA06E4767CF2}" srcOrd="0" destOrd="1" presId="urn:microsoft.com/office/officeart/2005/8/layout/list1"/>
    <dgm:cxn modelId="{1C9DD73E-7503-C644-8862-E2B6746C6647}" type="presOf" srcId="{6079484C-F431-42F9-8371-ED503B899CB3}" destId="{365DFE85-7638-7049-BABA-C6C3ABF090C6}" srcOrd="1" destOrd="0" presId="urn:microsoft.com/office/officeart/2005/8/layout/list1"/>
    <dgm:cxn modelId="{9FF89640-FE6E-614B-B156-A87401A5009A}" type="presOf" srcId="{7478166E-4806-416B-ACFD-91AE63DAABED}" destId="{6EF7EDD5-391B-EE4F-963F-7846A0449FAB}" srcOrd="0" destOrd="0" presId="urn:microsoft.com/office/officeart/2005/8/layout/list1"/>
    <dgm:cxn modelId="{EC0E204E-3B8E-9240-B675-3FBC38CC8018}" type="presOf" srcId="{6079484C-F431-42F9-8371-ED503B899CB3}" destId="{8A0F8465-E9CF-6047-AC56-4997000825B7}" srcOrd="0" destOrd="0" presId="urn:microsoft.com/office/officeart/2005/8/layout/list1"/>
    <dgm:cxn modelId="{78C4A954-3AE3-44C9-B68D-F63CF224BE2E}" srcId="{6079484C-F431-42F9-8371-ED503B899CB3}" destId="{A2BC1493-2F89-4C6E-8674-B2D58D79FA46}" srcOrd="2" destOrd="0" parTransId="{4038A065-636A-47E8-BB42-63A49DAE0DDD}" sibTransId="{7D27B1D4-35DC-47C0-8371-8966C9FDCA0C}"/>
    <dgm:cxn modelId="{2C5CD95D-65E0-5D46-A681-253BF73AAB6C}" type="presOf" srcId="{7478166E-4806-416B-ACFD-91AE63DAABED}" destId="{AF39AF31-6061-934E-8018-47A4D488EDF6}" srcOrd="1" destOrd="0" presId="urn:microsoft.com/office/officeart/2005/8/layout/list1"/>
    <dgm:cxn modelId="{A8297DB4-8571-8E4E-9CB9-6A5307513124}" type="presOf" srcId="{A2BC1493-2F89-4C6E-8674-B2D58D79FA46}" destId="{AFF937A0-1832-484D-8F14-DA06E4767CF2}" srcOrd="0" destOrd="2" presId="urn:microsoft.com/office/officeart/2005/8/layout/list1"/>
    <dgm:cxn modelId="{368F6EC4-F4F0-4011-B70A-F3495FF661D8}" srcId="{C412D8AB-CDF1-4221-92DC-8DE7EF37E635}" destId="{7478166E-4806-416B-ACFD-91AE63DAABED}" srcOrd="0" destOrd="0" parTransId="{13955200-6C76-4DD4-9490-8DB5CAD28F17}" sibTransId="{558E5D53-6B7B-4559-8CA6-089CA2542BA4}"/>
    <dgm:cxn modelId="{520890D1-0CE6-3640-B2BC-AD44F1AE6A81}" type="presOf" srcId="{E0C1702F-7013-4B47-858F-A507FC469A8A}" destId="{AFF937A0-1832-484D-8F14-DA06E4767CF2}" srcOrd="0" destOrd="0" presId="urn:microsoft.com/office/officeart/2005/8/layout/list1"/>
    <dgm:cxn modelId="{2011D4F1-DECD-4EE1-B551-DDFFC13C13FD}" srcId="{6079484C-F431-42F9-8371-ED503B899CB3}" destId="{E0C1702F-7013-4B47-858F-A507FC469A8A}" srcOrd="0" destOrd="0" parTransId="{A675D08A-EB0D-4250-9829-D7F05E0A141C}" sibTransId="{50429011-32F2-4129-9CD2-C6C297BA7CA4}"/>
    <dgm:cxn modelId="{E6861CF9-8D4C-1C43-815B-0799A75448D3}" type="presOf" srcId="{C412D8AB-CDF1-4221-92DC-8DE7EF37E635}" destId="{1C0947F3-BEDE-784C-8229-3E928241E82D}" srcOrd="0" destOrd="0" presId="urn:microsoft.com/office/officeart/2005/8/layout/list1"/>
    <dgm:cxn modelId="{872FEFFB-FE01-4A8C-9952-4ABA07EBCE57}" srcId="{6079484C-F431-42F9-8371-ED503B899CB3}" destId="{EEEC0B27-ED4D-485D-92B2-0465DBAB4954}" srcOrd="1" destOrd="0" parTransId="{F9F61BBB-E7CD-4323-B2A0-806525489646}" sibTransId="{938D0BEB-457D-4E1F-9694-B7A52C961FD7}"/>
    <dgm:cxn modelId="{069EFE14-BCC0-2542-9FAC-90112C19247F}" type="presParOf" srcId="{1C0947F3-BEDE-784C-8229-3E928241E82D}" destId="{FF172FDB-82AC-284C-A73E-5ECA5DC45FED}" srcOrd="0" destOrd="0" presId="urn:microsoft.com/office/officeart/2005/8/layout/list1"/>
    <dgm:cxn modelId="{23767362-9866-CF44-98EA-CF10B7E21AAE}" type="presParOf" srcId="{FF172FDB-82AC-284C-A73E-5ECA5DC45FED}" destId="{6EF7EDD5-391B-EE4F-963F-7846A0449FAB}" srcOrd="0" destOrd="0" presId="urn:microsoft.com/office/officeart/2005/8/layout/list1"/>
    <dgm:cxn modelId="{6BDE390C-7077-D845-9346-EB68C14ADA25}" type="presParOf" srcId="{FF172FDB-82AC-284C-A73E-5ECA5DC45FED}" destId="{AF39AF31-6061-934E-8018-47A4D488EDF6}" srcOrd="1" destOrd="0" presId="urn:microsoft.com/office/officeart/2005/8/layout/list1"/>
    <dgm:cxn modelId="{90257E56-E0E0-2641-80CB-A192632441DC}" type="presParOf" srcId="{1C0947F3-BEDE-784C-8229-3E928241E82D}" destId="{579DF83F-FB11-4141-A7E2-F44F7B6FCAF9}" srcOrd="1" destOrd="0" presId="urn:microsoft.com/office/officeart/2005/8/layout/list1"/>
    <dgm:cxn modelId="{4EAD3561-7429-E84C-A13A-74ECF2A58459}" type="presParOf" srcId="{1C0947F3-BEDE-784C-8229-3E928241E82D}" destId="{BF538B51-BEDC-3A46-84DF-23ED52FFC67F}" srcOrd="2" destOrd="0" presId="urn:microsoft.com/office/officeart/2005/8/layout/list1"/>
    <dgm:cxn modelId="{863B77ED-0573-1D40-84B5-1F8AF3347FB3}" type="presParOf" srcId="{1C0947F3-BEDE-784C-8229-3E928241E82D}" destId="{E40F3E40-A8DD-6E41-9CB9-CD4260DB1F95}" srcOrd="3" destOrd="0" presId="urn:microsoft.com/office/officeart/2005/8/layout/list1"/>
    <dgm:cxn modelId="{0F314A36-6BDE-8B4A-8568-2D017D90F4DC}" type="presParOf" srcId="{1C0947F3-BEDE-784C-8229-3E928241E82D}" destId="{E50865CE-D5C0-514A-89A2-C813F781127C}" srcOrd="4" destOrd="0" presId="urn:microsoft.com/office/officeart/2005/8/layout/list1"/>
    <dgm:cxn modelId="{9E0F49A1-3122-D44C-AE6D-5B3B8DF6B2FE}" type="presParOf" srcId="{E50865CE-D5C0-514A-89A2-C813F781127C}" destId="{8A0F8465-E9CF-6047-AC56-4997000825B7}" srcOrd="0" destOrd="0" presId="urn:microsoft.com/office/officeart/2005/8/layout/list1"/>
    <dgm:cxn modelId="{9CBE1370-CAA2-5D4F-B9D1-3192F1535FAF}" type="presParOf" srcId="{E50865CE-D5C0-514A-89A2-C813F781127C}" destId="{365DFE85-7638-7049-BABA-C6C3ABF090C6}" srcOrd="1" destOrd="0" presId="urn:microsoft.com/office/officeart/2005/8/layout/list1"/>
    <dgm:cxn modelId="{6A36735E-51CD-1B40-B520-2213700C4F6F}" type="presParOf" srcId="{1C0947F3-BEDE-784C-8229-3E928241E82D}" destId="{0B5A7DB3-CCF2-7349-BCBB-5472D5D985AD}" srcOrd="5" destOrd="0" presId="urn:microsoft.com/office/officeart/2005/8/layout/list1"/>
    <dgm:cxn modelId="{3904BE44-A36C-D448-9F0B-3FB7DBD37A3D}" type="presParOf" srcId="{1C0947F3-BEDE-784C-8229-3E928241E82D}" destId="{AFF937A0-1832-484D-8F14-DA06E4767CF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D17BC6A-B9C1-4CE5-8755-990E0876ADE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2433D45-560C-45D4-A858-A2E87DD229B3}">
      <dgm:prSet/>
      <dgm:spPr/>
      <dgm:t>
        <a:bodyPr/>
        <a:lstStyle/>
        <a:p>
          <a:r>
            <a:rPr lang="en-US" b="1"/>
            <a:t>New Product Pricing Strategies (2 strategies)</a:t>
          </a:r>
          <a:endParaRPr lang="en-US"/>
        </a:p>
      </dgm:t>
    </dgm:pt>
    <dgm:pt modelId="{4D0C9404-8BB7-4F1F-BDC1-A1E60B93FE13}" type="parTrans" cxnId="{31A2E4B5-AD4F-478B-9DCE-058DA372917C}">
      <dgm:prSet/>
      <dgm:spPr/>
      <dgm:t>
        <a:bodyPr/>
        <a:lstStyle/>
        <a:p>
          <a:endParaRPr lang="en-US"/>
        </a:p>
      </dgm:t>
    </dgm:pt>
    <dgm:pt modelId="{F943B7F3-0105-4FB9-A7D0-AD994CB359F5}" type="sibTrans" cxnId="{31A2E4B5-AD4F-478B-9DCE-058DA372917C}">
      <dgm:prSet phldrT="1" phldr="0"/>
      <dgm:spPr/>
      <dgm:t>
        <a:bodyPr/>
        <a:lstStyle/>
        <a:p>
          <a:endParaRPr lang="en-US"/>
        </a:p>
      </dgm:t>
    </dgm:pt>
    <dgm:pt modelId="{57542218-159B-40DD-BA0E-4FAE4E7A6E6E}">
      <dgm:prSet/>
      <dgm:spPr/>
      <dgm:t>
        <a:bodyPr/>
        <a:lstStyle/>
        <a:p>
          <a:r>
            <a:rPr lang="en-US" b="1"/>
            <a:t>Market-Skimming Pricing</a:t>
          </a:r>
          <a:endParaRPr lang="en-US"/>
        </a:p>
      </dgm:t>
    </dgm:pt>
    <dgm:pt modelId="{0AF900C5-8CFF-4F39-8F41-6169A0F1F7DA}" type="parTrans" cxnId="{E618AEE1-55AA-4F3F-9E12-2654D3F49AE8}">
      <dgm:prSet/>
      <dgm:spPr/>
      <dgm:t>
        <a:bodyPr/>
        <a:lstStyle/>
        <a:p>
          <a:endParaRPr lang="en-US"/>
        </a:p>
      </dgm:t>
    </dgm:pt>
    <dgm:pt modelId="{3DF37634-7D41-42D6-9EDE-157D73257F7F}" type="sibTrans" cxnId="{E618AEE1-55AA-4F3F-9E12-2654D3F49AE8}">
      <dgm:prSet phldrT="2" phldr="0"/>
      <dgm:spPr/>
      <dgm:t>
        <a:bodyPr/>
        <a:lstStyle/>
        <a:p>
          <a:endParaRPr lang="en-US"/>
        </a:p>
      </dgm:t>
    </dgm:pt>
    <dgm:pt modelId="{1236D0A4-76D4-42D5-9D79-B24587B1C67D}">
      <dgm:prSet/>
      <dgm:spPr/>
      <dgm:t>
        <a:bodyPr/>
        <a:lstStyle/>
        <a:p>
          <a:r>
            <a:rPr lang="en-US" dirty="0"/>
            <a:t>Setting a high price for a new product to “Skim” maximum revenues layer by layer from the segments willing to pay the high price.</a:t>
          </a:r>
        </a:p>
      </dgm:t>
    </dgm:pt>
    <dgm:pt modelId="{CE816931-ABCB-4351-9EA2-50C9E2056AFE}" type="parTrans" cxnId="{8A935220-B02E-40D6-97FD-9F131B5A7494}">
      <dgm:prSet/>
      <dgm:spPr/>
      <dgm:t>
        <a:bodyPr/>
        <a:lstStyle/>
        <a:p>
          <a:endParaRPr lang="en-US"/>
        </a:p>
      </dgm:t>
    </dgm:pt>
    <dgm:pt modelId="{D9FB0F77-4C24-4D27-8CA3-F25F5E54A86B}" type="sibTrans" cxnId="{8A935220-B02E-40D6-97FD-9F131B5A7494}">
      <dgm:prSet/>
      <dgm:spPr/>
      <dgm:t>
        <a:bodyPr/>
        <a:lstStyle/>
        <a:p>
          <a:endParaRPr lang="en-US"/>
        </a:p>
      </dgm:t>
    </dgm:pt>
    <dgm:pt modelId="{5FA0DBEC-AE52-445F-A800-3F24B49EE4B2}">
      <dgm:prSet/>
      <dgm:spPr/>
      <dgm:t>
        <a:bodyPr/>
        <a:lstStyle/>
        <a:p>
          <a:r>
            <a:rPr lang="en-US" dirty="0"/>
            <a:t>Results in fewer, but more profitable sales.</a:t>
          </a:r>
        </a:p>
      </dgm:t>
    </dgm:pt>
    <dgm:pt modelId="{67A53149-CA99-42DC-9666-2D11E255B734}" type="parTrans" cxnId="{E68D709D-758D-4C41-A998-E10F9C18B00B}">
      <dgm:prSet/>
      <dgm:spPr/>
      <dgm:t>
        <a:bodyPr/>
        <a:lstStyle/>
        <a:p>
          <a:endParaRPr lang="en-US"/>
        </a:p>
      </dgm:t>
    </dgm:pt>
    <dgm:pt modelId="{AA068B38-33F4-461C-9704-8C6D51CA7E54}" type="sibTrans" cxnId="{E68D709D-758D-4C41-A998-E10F9C18B00B}">
      <dgm:prSet/>
      <dgm:spPr/>
      <dgm:t>
        <a:bodyPr/>
        <a:lstStyle/>
        <a:p>
          <a:endParaRPr lang="en-US"/>
        </a:p>
      </dgm:t>
    </dgm:pt>
    <dgm:pt modelId="{2F245F2D-BFA5-4664-9D45-479A1C355FAB}">
      <dgm:prSet/>
      <dgm:spPr/>
      <dgm:t>
        <a:bodyPr/>
        <a:lstStyle/>
        <a:p>
          <a:r>
            <a:rPr lang="en-US" dirty="0"/>
            <a:t>Use under these </a:t>
          </a:r>
          <a:r>
            <a:rPr lang="en-US" b="1" dirty="0"/>
            <a:t>conditions</a:t>
          </a:r>
          <a:r>
            <a:rPr lang="en-US" dirty="0"/>
            <a:t>:</a:t>
          </a:r>
        </a:p>
      </dgm:t>
    </dgm:pt>
    <dgm:pt modelId="{39F6EBEE-CA62-442A-9E3A-C819E8CB1FAA}" type="parTrans" cxnId="{A6280980-0BAD-41DB-83AC-7890199E67C0}">
      <dgm:prSet/>
      <dgm:spPr/>
      <dgm:t>
        <a:bodyPr/>
        <a:lstStyle/>
        <a:p>
          <a:endParaRPr lang="en-US"/>
        </a:p>
      </dgm:t>
    </dgm:pt>
    <dgm:pt modelId="{E6C44501-6939-41A9-AC93-462D3B3FB4F3}" type="sibTrans" cxnId="{A6280980-0BAD-41DB-83AC-7890199E67C0}">
      <dgm:prSet/>
      <dgm:spPr/>
      <dgm:t>
        <a:bodyPr/>
        <a:lstStyle/>
        <a:p>
          <a:endParaRPr lang="en-US"/>
        </a:p>
      </dgm:t>
    </dgm:pt>
    <dgm:pt modelId="{3A820DC3-4FA7-46B9-959D-5CDC4C6FED68}">
      <dgm:prSet/>
      <dgm:spPr/>
      <dgm:t>
        <a:bodyPr/>
        <a:lstStyle/>
        <a:p>
          <a:r>
            <a:rPr lang="en-US" dirty="0"/>
            <a:t>Product’s quality and image must support Its higher price.</a:t>
          </a:r>
        </a:p>
      </dgm:t>
    </dgm:pt>
    <dgm:pt modelId="{9302B7BE-52E6-4D76-9B96-0611DAABBF17}" type="parTrans" cxnId="{E8A09212-F04E-45FE-BBD4-B9E9BB83492A}">
      <dgm:prSet/>
      <dgm:spPr/>
      <dgm:t>
        <a:bodyPr/>
        <a:lstStyle/>
        <a:p>
          <a:endParaRPr lang="en-US"/>
        </a:p>
      </dgm:t>
    </dgm:pt>
    <dgm:pt modelId="{4B8DEB76-EF5E-4C06-BF0C-B992398CCCB7}" type="sibTrans" cxnId="{E8A09212-F04E-45FE-BBD4-B9E9BB83492A}">
      <dgm:prSet/>
      <dgm:spPr/>
      <dgm:t>
        <a:bodyPr/>
        <a:lstStyle/>
        <a:p>
          <a:endParaRPr lang="en-US"/>
        </a:p>
      </dgm:t>
    </dgm:pt>
    <dgm:pt modelId="{BC14F4A8-2D5A-4322-8062-ED23BF285372}">
      <dgm:prSet/>
      <dgm:spPr/>
      <dgm:t>
        <a:bodyPr/>
        <a:lstStyle/>
        <a:p>
          <a:r>
            <a:rPr lang="en-US" dirty="0"/>
            <a:t>Costs can’t be so high that they cancel the advantage of charging more.</a:t>
          </a:r>
        </a:p>
      </dgm:t>
    </dgm:pt>
    <dgm:pt modelId="{49C5C2CD-7887-43FF-84C3-DD33F8C47D93}" type="parTrans" cxnId="{19462D36-B880-48B7-869B-E13907D4476C}">
      <dgm:prSet/>
      <dgm:spPr/>
      <dgm:t>
        <a:bodyPr/>
        <a:lstStyle/>
        <a:p>
          <a:endParaRPr lang="en-US"/>
        </a:p>
      </dgm:t>
    </dgm:pt>
    <dgm:pt modelId="{43CE89BA-2EA2-4EE6-B3A6-D09E8F9CC713}" type="sibTrans" cxnId="{19462D36-B880-48B7-869B-E13907D4476C}">
      <dgm:prSet/>
      <dgm:spPr/>
      <dgm:t>
        <a:bodyPr/>
        <a:lstStyle/>
        <a:p>
          <a:endParaRPr lang="en-US"/>
        </a:p>
      </dgm:t>
    </dgm:pt>
    <dgm:pt modelId="{C4E701E2-55C4-4613-A0A1-7E0938A11F4F}">
      <dgm:prSet/>
      <dgm:spPr/>
      <dgm:t>
        <a:bodyPr/>
        <a:lstStyle/>
        <a:p>
          <a:r>
            <a:rPr lang="en-US" dirty="0"/>
            <a:t>Competitors shouldn’t be able to enter market easily and undercut the high price.</a:t>
          </a:r>
        </a:p>
      </dgm:t>
    </dgm:pt>
    <dgm:pt modelId="{5FC8B97F-6C8A-4F7B-94B1-14C003238513}" type="parTrans" cxnId="{F2E1DD49-A0C6-4AAD-8455-96682377DFE1}">
      <dgm:prSet/>
      <dgm:spPr/>
      <dgm:t>
        <a:bodyPr/>
        <a:lstStyle/>
        <a:p>
          <a:endParaRPr lang="en-US"/>
        </a:p>
      </dgm:t>
    </dgm:pt>
    <dgm:pt modelId="{801FE8BC-D85A-4C1C-B2EB-66A81F231CCF}" type="sibTrans" cxnId="{F2E1DD49-A0C6-4AAD-8455-96682377DFE1}">
      <dgm:prSet/>
      <dgm:spPr/>
      <dgm:t>
        <a:bodyPr/>
        <a:lstStyle/>
        <a:p>
          <a:endParaRPr lang="en-US"/>
        </a:p>
      </dgm:t>
    </dgm:pt>
    <dgm:pt modelId="{0E38BA56-7D7D-694F-A62F-C6B3B2C162BC}" type="pres">
      <dgm:prSet presAssocID="{6D17BC6A-B9C1-4CE5-8755-990E0876ADEC}" presName="linear" presStyleCnt="0">
        <dgm:presLayoutVars>
          <dgm:animLvl val="lvl"/>
          <dgm:resizeHandles val="exact"/>
        </dgm:presLayoutVars>
      </dgm:prSet>
      <dgm:spPr/>
    </dgm:pt>
    <dgm:pt modelId="{A2605D7C-B661-5C49-B528-AA1484E4AFB9}" type="pres">
      <dgm:prSet presAssocID="{92433D45-560C-45D4-A858-A2E87DD229B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C58C3C4-AA7A-0D4F-9B70-58C0446C54E7}" type="pres">
      <dgm:prSet presAssocID="{F943B7F3-0105-4FB9-A7D0-AD994CB359F5}" presName="spacer" presStyleCnt="0"/>
      <dgm:spPr/>
    </dgm:pt>
    <dgm:pt modelId="{7909742B-7B82-2E41-9311-FFB26384CFB7}" type="pres">
      <dgm:prSet presAssocID="{57542218-159B-40DD-BA0E-4FAE4E7A6E6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BA2283D-056F-6841-B483-D11E242EDE9B}" type="pres">
      <dgm:prSet presAssocID="{57542218-159B-40DD-BA0E-4FAE4E7A6E6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8A09212-F04E-45FE-BBD4-B9E9BB83492A}" srcId="{2F245F2D-BFA5-4664-9D45-479A1C355FAB}" destId="{3A820DC3-4FA7-46B9-959D-5CDC4C6FED68}" srcOrd="0" destOrd="0" parTransId="{9302B7BE-52E6-4D76-9B96-0611DAABBF17}" sibTransId="{4B8DEB76-EF5E-4C06-BF0C-B992398CCCB7}"/>
    <dgm:cxn modelId="{8A935220-B02E-40D6-97FD-9F131B5A7494}" srcId="{57542218-159B-40DD-BA0E-4FAE4E7A6E6E}" destId="{1236D0A4-76D4-42D5-9D79-B24587B1C67D}" srcOrd="0" destOrd="0" parTransId="{CE816931-ABCB-4351-9EA2-50C9E2056AFE}" sibTransId="{D9FB0F77-4C24-4D27-8CA3-F25F5E54A86B}"/>
    <dgm:cxn modelId="{19462D36-B880-48B7-869B-E13907D4476C}" srcId="{2F245F2D-BFA5-4664-9D45-479A1C355FAB}" destId="{BC14F4A8-2D5A-4322-8062-ED23BF285372}" srcOrd="1" destOrd="0" parTransId="{49C5C2CD-7887-43FF-84C3-DD33F8C47D93}" sibTransId="{43CE89BA-2EA2-4EE6-B3A6-D09E8F9CC713}"/>
    <dgm:cxn modelId="{A96A0E43-D452-FC40-89EB-6E1281C9F1D0}" type="presOf" srcId="{3A820DC3-4FA7-46B9-959D-5CDC4C6FED68}" destId="{3BA2283D-056F-6841-B483-D11E242EDE9B}" srcOrd="0" destOrd="3" presId="urn:microsoft.com/office/officeart/2005/8/layout/vList2"/>
    <dgm:cxn modelId="{F2E1DD49-A0C6-4AAD-8455-96682377DFE1}" srcId="{2F245F2D-BFA5-4664-9D45-479A1C355FAB}" destId="{C4E701E2-55C4-4613-A0A1-7E0938A11F4F}" srcOrd="2" destOrd="0" parTransId="{5FC8B97F-6C8A-4F7B-94B1-14C003238513}" sibTransId="{801FE8BC-D85A-4C1C-B2EB-66A81F231CCF}"/>
    <dgm:cxn modelId="{623F6D57-CECF-8044-9964-03742FB8CAAE}" type="presOf" srcId="{BC14F4A8-2D5A-4322-8062-ED23BF285372}" destId="{3BA2283D-056F-6841-B483-D11E242EDE9B}" srcOrd="0" destOrd="4" presId="urn:microsoft.com/office/officeart/2005/8/layout/vList2"/>
    <dgm:cxn modelId="{A6280980-0BAD-41DB-83AC-7890199E67C0}" srcId="{57542218-159B-40DD-BA0E-4FAE4E7A6E6E}" destId="{2F245F2D-BFA5-4664-9D45-479A1C355FAB}" srcOrd="2" destOrd="0" parTransId="{39F6EBEE-CA62-442A-9E3A-C819E8CB1FAA}" sibTransId="{E6C44501-6939-41A9-AC93-462D3B3FB4F3}"/>
    <dgm:cxn modelId="{E2EF4184-4F6D-1546-B39A-A5DE67B7EA08}" type="presOf" srcId="{6D17BC6A-B9C1-4CE5-8755-990E0876ADEC}" destId="{0E38BA56-7D7D-694F-A62F-C6B3B2C162BC}" srcOrd="0" destOrd="0" presId="urn:microsoft.com/office/officeart/2005/8/layout/vList2"/>
    <dgm:cxn modelId="{0B1F8384-9626-954D-84E4-86199725C600}" type="presOf" srcId="{92433D45-560C-45D4-A858-A2E87DD229B3}" destId="{A2605D7C-B661-5C49-B528-AA1484E4AFB9}" srcOrd="0" destOrd="0" presId="urn:microsoft.com/office/officeart/2005/8/layout/vList2"/>
    <dgm:cxn modelId="{980EE48D-4B36-AA4C-92DF-CB73D3A8DD31}" type="presOf" srcId="{5FA0DBEC-AE52-445F-A800-3F24B49EE4B2}" destId="{3BA2283D-056F-6841-B483-D11E242EDE9B}" srcOrd="0" destOrd="1" presId="urn:microsoft.com/office/officeart/2005/8/layout/vList2"/>
    <dgm:cxn modelId="{E68D709D-758D-4C41-A998-E10F9C18B00B}" srcId="{57542218-159B-40DD-BA0E-4FAE4E7A6E6E}" destId="{5FA0DBEC-AE52-445F-A800-3F24B49EE4B2}" srcOrd="1" destOrd="0" parTransId="{67A53149-CA99-42DC-9666-2D11E255B734}" sibTransId="{AA068B38-33F4-461C-9704-8C6D51CA7E54}"/>
    <dgm:cxn modelId="{EC4048A0-3622-F24A-94DD-35ECD37C97C0}" type="presOf" srcId="{1236D0A4-76D4-42D5-9D79-B24587B1C67D}" destId="{3BA2283D-056F-6841-B483-D11E242EDE9B}" srcOrd="0" destOrd="0" presId="urn:microsoft.com/office/officeart/2005/8/layout/vList2"/>
    <dgm:cxn modelId="{887A6AAD-5CA0-C446-820D-2D2CA176900C}" type="presOf" srcId="{57542218-159B-40DD-BA0E-4FAE4E7A6E6E}" destId="{7909742B-7B82-2E41-9311-FFB26384CFB7}" srcOrd="0" destOrd="0" presId="urn:microsoft.com/office/officeart/2005/8/layout/vList2"/>
    <dgm:cxn modelId="{31A2E4B5-AD4F-478B-9DCE-058DA372917C}" srcId="{6D17BC6A-B9C1-4CE5-8755-990E0876ADEC}" destId="{92433D45-560C-45D4-A858-A2E87DD229B3}" srcOrd="0" destOrd="0" parTransId="{4D0C9404-8BB7-4F1F-BDC1-A1E60B93FE13}" sibTransId="{F943B7F3-0105-4FB9-A7D0-AD994CB359F5}"/>
    <dgm:cxn modelId="{0F3FC6BA-401F-E742-8EDB-843398BA36CC}" type="presOf" srcId="{C4E701E2-55C4-4613-A0A1-7E0938A11F4F}" destId="{3BA2283D-056F-6841-B483-D11E242EDE9B}" srcOrd="0" destOrd="5" presId="urn:microsoft.com/office/officeart/2005/8/layout/vList2"/>
    <dgm:cxn modelId="{E618AEE1-55AA-4F3F-9E12-2654D3F49AE8}" srcId="{6D17BC6A-B9C1-4CE5-8755-990E0876ADEC}" destId="{57542218-159B-40DD-BA0E-4FAE4E7A6E6E}" srcOrd="1" destOrd="0" parTransId="{0AF900C5-8CFF-4F39-8F41-6169A0F1F7DA}" sibTransId="{3DF37634-7D41-42D6-9EDE-157D73257F7F}"/>
    <dgm:cxn modelId="{A459DDE7-ED00-5D4F-B18D-5B296F30765E}" type="presOf" srcId="{2F245F2D-BFA5-4664-9D45-479A1C355FAB}" destId="{3BA2283D-056F-6841-B483-D11E242EDE9B}" srcOrd="0" destOrd="2" presId="urn:microsoft.com/office/officeart/2005/8/layout/vList2"/>
    <dgm:cxn modelId="{B635F967-091F-B848-820E-BC3760D0D2B8}" type="presParOf" srcId="{0E38BA56-7D7D-694F-A62F-C6B3B2C162BC}" destId="{A2605D7C-B661-5C49-B528-AA1484E4AFB9}" srcOrd="0" destOrd="0" presId="urn:microsoft.com/office/officeart/2005/8/layout/vList2"/>
    <dgm:cxn modelId="{9AB9C2D2-5C10-F44A-B35C-067C0117D612}" type="presParOf" srcId="{0E38BA56-7D7D-694F-A62F-C6B3B2C162BC}" destId="{FC58C3C4-AA7A-0D4F-9B70-58C0446C54E7}" srcOrd="1" destOrd="0" presId="urn:microsoft.com/office/officeart/2005/8/layout/vList2"/>
    <dgm:cxn modelId="{9560D9AE-FDB0-3545-A8CF-9A6A8E4AD066}" type="presParOf" srcId="{0E38BA56-7D7D-694F-A62F-C6B3B2C162BC}" destId="{7909742B-7B82-2E41-9311-FFB26384CFB7}" srcOrd="2" destOrd="0" presId="urn:microsoft.com/office/officeart/2005/8/layout/vList2"/>
    <dgm:cxn modelId="{2423F570-40E4-6643-918E-E3CC0636DC02}" type="presParOf" srcId="{0E38BA56-7D7D-694F-A62F-C6B3B2C162BC}" destId="{3BA2283D-056F-6841-B483-D11E242EDE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084235-5769-A64C-89AF-0DF1A84EC353}">
      <dsp:nvSpPr>
        <dsp:cNvPr id="0" name=""/>
        <dsp:cNvSpPr/>
      </dsp:nvSpPr>
      <dsp:spPr>
        <a:xfrm>
          <a:off x="3735" y="530214"/>
          <a:ext cx="2022288" cy="121337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/>
            <a:t>Topic Outline</a:t>
          </a:r>
          <a:endParaRPr lang="en-US" sz="2300" kern="1200"/>
        </a:p>
      </dsp:txBody>
      <dsp:txXfrm>
        <a:off x="3735" y="530214"/>
        <a:ext cx="2022288" cy="1213373"/>
      </dsp:txXfrm>
    </dsp:sp>
    <dsp:sp modelId="{54A1F511-7EF6-FD4B-B5E7-3BBC5FE5A024}">
      <dsp:nvSpPr>
        <dsp:cNvPr id="0" name=""/>
        <dsp:cNvSpPr/>
      </dsp:nvSpPr>
      <dsp:spPr>
        <a:xfrm>
          <a:off x="2228252" y="530214"/>
          <a:ext cx="2022288" cy="1213373"/>
        </a:xfrm>
        <a:prstGeom prst="rect">
          <a:avLst/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What is Price?</a:t>
          </a:r>
        </a:p>
      </dsp:txBody>
      <dsp:txXfrm>
        <a:off x="2228252" y="530214"/>
        <a:ext cx="2022288" cy="1213373"/>
      </dsp:txXfrm>
    </dsp:sp>
    <dsp:sp modelId="{7E67ABD2-D141-874D-A310-53F6D2DE94DE}">
      <dsp:nvSpPr>
        <dsp:cNvPr id="0" name=""/>
        <dsp:cNvSpPr/>
      </dsp:nvSpPr>
      <dsp:spPr>
        <a:xfrm>
          <a:off x="4452770" y="530214"/>
          <a:ext cx="2022288" cy="1213373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Considerations in setting price</a:t>
          </a:r>
        </a:p>
      </dsp:txBody>
      <dsp:txXfrm>
        <a:off x="4452770" y="530214"/>
        <a:ext cx="2022288" cy="1213373"/>
      </dsp:txXfrm>
    </dsp:sp>
    <dsp:sp modelId="{45F0162C-1778-C64E-AB95-DB4B6D819493}">
      <dsp:nvSpPr>
        <dsp:cNvPr id="0" name=""/>
        <dsp:cNvSpPr/>
      </dsp:nvSpPr>
      <dsp:spPr>
        <a:xfrm>
          <a:off x="6677287" y="530214"/>
          <a:ext cx="2022288" cy="1213373"/>
        </a:xfrm>
        <a:prstGeom prst="rect">
          <a:avLst/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Value based pricing; Cost-based pricing</a:t>
          </a:r>
        </a:p>
      </dsp:txBody>
      <dsp:txXfrm>
        <a:off x="6677287" y="530214"/>
        <a:ext cx="2022288" cy="1213373"/>
      </dsp:txXfrm>
    </dsp:sp>
    <dsp:sp modelId="{E718C92A-4C77-5A4C-BF70-AD5C8E5101EA}">
      <dsp:nvSpPr>
        <dsp:cNvPr id="0" name=""/>
        <dsp:cNvSpPr/>
      </dsp:nvSpPr>
      <dsp:spPr>
        <a:xfrm>
          <a:off x="8901805" y="530214"/>
          <a:ext cx="2022288" cy="1213373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Types of cost</a:t>
          </a:r>
        </a:p>
      </dsp:txBody>
      <dsp:txXfrm>
        <a:off x="8901805" y="530214"/>
        <a:ext cx="2022288" cy="1213373"/>
      </dsp:txXfrm>
    </dsp:sp>
    <dsp:sp modelId="{F030F66A-0BD8-5646-ADC7-CEDD805054A6}">
      <dsp:nvSpPr>
        <dsp:cNvPr id="0" name=""/>
        <dsp:cNvSpPr/>
      </dsp:nvSpPr>
      <dsp:spPr>
        <a:xfrm>
          <a:off x="1115993" y="1945816"/>
          <a:ext cx="2022288" cy="1213373"/>
        </a:xfrm>
        <a:prstGeom prst="rect">
          <a:avLst/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Price calculation</a:t>
          </a:r>
        </a:p>
      </dsp:txBody>
      <dsp:txXfrm>
        <a:off x="1115993" y="1945816"/>
        <a:ext cx="2022288" cy="1213373"/>
      </dsp:txXfrm>
    </dsp:sp>
    <dsp:sp modelId="{32860E1D-6B7C-D34D-B0B0-5AA1668B9198}">
      <dsp:nvSpPr>
        <dsp:cNvPr id="0" name=""/>
        <dsp:cNvSpPr/>
      </dsp:nvSpPr>
      <dsp:spPr>
        <a:xfrm>
          <a:off x="3340511" y="1945816"/>
          <a:ext cx="2022288" cy="1213373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New product pricing strategies</a:t>
          </a:r>
        </a:p>
      </dsp:txBody>
      <dsp:txXfrm>
        <a:off x="3340511" y="1945816"/>
        <a:ext cx="2022288" cy="1213373"/>
      </dsp:txXfrm>
    </dsp:sp>
    <dsp:sp modelId="{E30D95BD-CE64-0440-99CC-94CD0FB85EBA}">
      <dsp:nvSpPr>
        <dsp:cNvPr id="0" name=""/>
        <dsp:cNvSpPr/>
      </dsp:nvSpPr>
      <dsp:spPr>
        <a:xfrm>
          <a:off x="5565028" y="1945816"/>
          <a:ext cx="2022288" cy="1213373"/>
        </a:xfrm>
        <a:prstGeom prst="rect">
          <a:avLst/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Product mix pricing strategies</a:t>
          </a:r>
        </a:p>
      </dsp:txBody>
      <dsp:txXfrm>
        <a:off x="5565028" y="1945816"/>
        <a:ext cx="2022288" cy="1213373"/>
      </dsp:txXfrm>
    </dsp:sp>
    <dsp:sp modelId="{AE423DE5-7B8B-F746-9356-4525E2CEC072}">
      <dsp:nvSpPr>
        <dsp:cNvPr id="0" name=""/>
        <dsp:cNvSpPr/>
      </dsp:nvSpPr>
      <dsp:spPr>
        <a:xfrm>
          <a:off x="7789546" y="1945816"/>
          <a:ext cx="2022288" cy="1213373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Price adjustment strategies</a:t>
          </a:r>
        </a:p>
      </dsp:txBody>
      <dsp:txXfrm>
        <a:off x="7789546" y="1945816"/>
        <a:ext cx="2022288" cy="121337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2538C-FE2A-A44F-950E-07A4E9B6FAC7}">
      <dsp:nvSpPr>
        <dsp:cNvPr id="0" name=""/>
        <dsp:cNvSpPr/>
      </dsp:nvSpPr>
      <dsp:spPr>
        <a:xfrm>
          <a:off x="0" y="698556"/>
          <a:ext cx="636791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3B76E-9D64-4A4C-B3B1-3535CDC1CC6C}">
      <dsp:nvSpPr>
        <dsp:cNvPr id="0" name=""/>
        <dsp:cNvSpPr/>
      </dsp:nvSpPr>
      <dsp:spPr>
        <a:xfrm>
          <a:off x="318395" y="388596"/>
          <a:ext cx="4457539" cy="6199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484" tIns="0" rIns="168484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New Product Pricing Strategies</a:t>
          </a:r>
          <a:endParaRPr lang="en-US" sz="2100" kern="1200"/>
        </a:p>
      </dsp:txBody>
      <dsp:txXfrm>
        <a:off x="348657" y="418858"/>
        <a:ext cx="4397015" cy="559396"/>
      </dsp:txXfrm>
    </dsp:sp>
    <dsp:sp modelId="{F5EEF0CC-DCA4-FD47-B29E-C8E71C77183A}">
      <dsp:nvSpPr>
        <dsp:cNvPr id="0" name=""/>
        <dsp:cNvSpPr/>
      </dsp:nvSpPr>
      <dsp:spPr>
        <a:xfrm>
          <a:off x="0" y="1651116"/>
          <a:ext cx="6367912" cy="4365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4221" tIns="437388" rIns="49422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Setting a low price for a new product in order to “Penetrate” the market quickly and deeply.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Attract a large number of buyers and win a larger market share.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Use Under These Conditions: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Market must be highly price-sensitive so that low price produces more market growth.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Production/distribution costs must fall as sales volume increases.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Must keep out competition &amp; maintain its low price position or else benefits maybe temporary.</a:t>
          </a:r>
        </a:p>
      </dsp:txBody>
      <dsp:txXfrm>
        <a:off x="0" y="1651116"/>
        <a:ext cx="6367912" cy="4365900"/>
      </dsp:txXfrm>
    </dsp:sp>
    <dsp:sp modelId="{4ACE943C-0510-8F41-A100-1E74BF8259FD}">
      <dsp:nvSpPr>
        <dsp:cNvPr id="0" name=""/>
        <dsp:cNvSpPr/>
      </dsp:nvSpPr>
      <dsp:spPr>
        <a:xfrm>
          <a:off x="318395" y="1341156"/>
          <a:ext cx="4457539" cy="6199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8484" tIns="0" rIns="168484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Market-Penetration Pricing</a:t>
          </a:r>
          <a:endParaRPr lang="en-US" sz="2100" kern="1200"/>
        </a:p>
      </dsp:txBody>
      <dsp:txXfrm>
        <a:off x="348657" y="1371418"/>
        <a:ext cx="4397015" cy="5593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079BD2-3511-5A4D-8E35-F2358DE486AE}">
      <dsp:nvSpPr>
        <dsp:cNvPr id="0" name=""/>
        <dsp:cNvSpPr/>
      </dsp:nvSpPr>
      <dsp:spPr>
        <a:xfrm>
          <a:off x="0" y="226802"/>
          <a:ext cx="6692748" cy="6715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Product Mix Pricing Strategies</a:t>
          </a:r>
          <a:endParaRPr lang="en-US" sz="2800" kern="1200"/>
        </a:p>
      </dsp:txBody>
      <dsp:txXfrm>
        <a:off x="32784" y="259586"/>
        <a:ext cx="6627180" cy="606012"/>
      </dsp:txXfrm>
    </dsp:sp>
    <dsp:sp modelId="{6B598FC0-6D86-9B45-927F-83B62FF8DF6E}">
      <dsp:nvSpPr>
        <dsp:cNvPr id="0" name=""/>
        <dsp:cNvSpPr/>
      </dsp:nvSpPr>
      <dsp:spPr>
        <a:xfrm>
          <a:off x="0" y="898382"/>
          <a:ext cx="6692748" cy="312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49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1. Product line pricing: setting the price steps between various products in a product line based on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Cost differences between the products, 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Customer evaluation of different features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Competitors' prices.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2. Optional product pricing: the pricing of optional or accessory products along with a main product. Decide which to offer with base price and which to provide as option.</a:t>
          </a:r>
        </a:p>
      </dsp:txBody>
      <dsp:txXfrm>
        <a:off x="0" y="898382"/>
        <a:ext cx="6692748" cy="31298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5AEAD-18AF-164C-ABCF-9911E2E88368}">
      <dsp:nvSpPr>
        <dsp:cNvPr id="0" name=""/>
        <dsp:cNvSpPr/>
      </dsp:nvSpPr>
      <dsp:spPr>
        <a:xfrm>
          <a:off x="0" y="54631"/>
          <a:ext cx="6692748" cy="7675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/>
            <a:t>Product Mix Pricing Strategies</a:t>
          </a:r>
          <a:endParaRPr lang="en-US" sz="3200" kern="1200"/>
        </a:p>
      </dsp:txBody>
      <dsp:txXfrm>
        <a:off x="37467" y="92098"/>
        <a:ext cx="6617814" cy="692586"/>
      </dsp:txXfrm>
    </dsp:sp>
    <dsp:sp modelId="{6A4E1E87-3237-024A-B2C2-09E4EEFFB8B8}">
      <dsp:nvSpPr>
        <dsp:cNvPr id="0" name=""/>
        <dsp:cNvSpPr/>
      </dsp:nvSpPr>
      <dsp:spPr>
        <a:xfrm>
          <a:off x="0" y="822152"/>
          <a:ext cx="6692748" cy="337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495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/>
            <a:t>3. Captive product pricing: setting a price for products that must be used along with a main product.  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/>
            <a:t>4. By-Product pricing: setting a price for by-products in order to make the main product’s price more competitive.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/>
            <a:t>5. Product bundle pricing: combining several products and offering the bundle at a reduced price. </a:t>
          </a:r>
        </a:p>
      </dsp:txBody>
      <dsp:txXfrm>
        <a:off x="0" y="822152"/>
        <a:ext cx="6692748" cy="337824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3ABB29-7585-4521-86E5-32FC30009D17}">
      <dsp:nvSpPr>
        <dsp:cNvPr id="0" name=""/>
        <dsp:cNvSpPr/>
      </dsp:nvSpPr>
      <dsp:spPr>
        <a:xfrm>
          <a:off x="770502" y="79843"/>
          <a:ext cx="1510523" cy="14529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2B434A-D244-46C6-8B70-B158BB38D259}">
      <dsp:nvSpPr>
        <dsp:cNvPr id="0" name=""/>
        <dsp:cNvSpPr/>
      </dsp:nvSpPr>
      <dsp:spPr>
        <a:xfrm>
          <a:off x="770502" y="1706261"/>
          <a:ext cx="4315781" cy="622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b="1" kern="1200"/>
            <a:t>Price Adjustment Strategies</a:t>
          </a:r>
          <a:endParaRPr lang="en-US" sz="2600" kern="1200"/>
        </a:p>
      </dsp:txBody>
      <dsp:txXfrm>
        <a:off x="770502" y="1706261"/>
        <a:ext cx="4315781" cy="622711"/>
      </dsp:txXfrm>
    </dsp:sp>
    <dsp:sp modelId="{69676246-D0C1-4061-8006-99A3B39F5037}">
      <dsp:nvSpPr>
        <dsp:cNvPr id="0" name=""/>
        <dsp:cNvSpPr/>
      </dsp:nvSpPr>
      <dsp:spPr>
        <a:xfrm>
          <a:off x="770502" y="2409635"/>
          <a:ext cx="4315781" cy="1703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15CE9-9FAC-40FF-8343-0A34AB0A0578}">
      <dsp:nvSpPr>
        <dsp:cNvPr id="0" name=""/>
        <dsp:cNvSpPr/>
      </dsp:nvSpPr>
      <dsp:spPr>
        <a:xfrm>
          <a:off x="5841545" y="79843"/>
          <a:ext cx="1510523" cy="14529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801B5-683C-4C52-80D5-4957C520E127}">
      <dsp:nvSpPr>
        <dsp:cNvPr id="0" name=""/>
        <dsp:cNvSpPr/>
      </dsp:nvSpPr>
      <dsp:spPr>
        <a:xfrm>
          <a:off x="5841545" y="1706261"/>
          <a:ext cx="4315781" cy="6227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b="1" kern="1200"/>
            <a:t>Discount and Allowance Pricing</a:t>
          </a:r>
          <a:endParaRPr lang="en-US" sz="2600" kern="1200"/>
        </a:p>
      </dsp:txBody>
      <dsp:txXfrm>
        <a:off x="5841545" y="1706261"/>
        <a:ext cx="4315781" cy="622711"/>
      </dsp:txXfrm>
    </dsp:sp>
    <dsp:sp modelId="{3001AF9A-8B77-498F-96A9-04A8A7620586}">
      <dsp:nvSpPr>
        <dsp:cNvPr id="0" name=""/>
        <dsp:cNvSpPr/>
      </dsp:nvSpPr>
      <dsp:spPr>
        <a:xfrm>
          <a:off x="5841545" y="2409635"/>
          <a:ext cx="4315781" cy="1703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Discount: a straight reduction in price on purchases during a stated period of time.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Cash discount: on time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Quantity discount: on quantity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Functional discount: on performance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Seasonal discount: to balance seasonal demands</a:t>
          </a:r>
        </a:p>
      </dsp:txBody>
      <dsp:txXfrm>
        <a:off x="5841545" y="2409635"/>
        <a:ext cx="4315781" cy="170332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C59A9-E606-48C5-AC3F-F348D5ECF46D}">
      <dsp:nvSpPr>
        <dsp:cNvPr id="0" name=""/>
        <dsp:cNvSpPr/>
      </dsp:nvSpPr>
      <dsp:spPr>
        <a:xfrm>
          <a:off x="765914" y="51232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CBCFC-1082-42DC-A426-68C0F23B923D}">
      <dsp:nvSpPr>
        <dsp:cNvPr id="0" name=""/>
        <dsp:cNvSpPr/>
      </dsp:nvSpPr>
      <dsp:spPr>
        <a:xfrm>
          <a:off x="765914" y="1739117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b="1" kern="1200"/>
            <a:t>Price Adjustment Strategies</a:t>
          </a:r>
          <a:endParaRPr lang="en-US" sz="2600" kern="1200"/>
        </a:p>
      </dsp:txBody>
      <dsp:txXfrm>
        <a:off x="765914" y="1739117"/>
        <a:ext cx="4320000" cy="648000"/>
      </dsp:txXfrm>
    </dsp:sp>
    <dsp:sp modelId="{DAE3C26A-1A19-4B31-A9A3-6F7195EC3024}">
      <dsp:nvSpPr>
        <dsp:cNvPr id="0" name=""/>
        <dsp:cNvSpPr/>
      </dsp:nvSpPr>
      <dsp:spPr>
        <a:xfrm>
          <a:off x="765914" y="2468924"/>
          <a:ext cx="4320000" cy="1672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3C650C-140C-4427-9BB8-B4BD4A2C7D5C}">
      <dsp:nvSpPr>
        <dsp:cNvPr id="0" name=""/>
        <dsp:cNvSpPr/>
      </dsp:nvSpPr>
      <dsp:spPr>
        <a:xfrm>
          <a:off x="5841914" y="51232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F5825-C9D4-401B-B750-DCFEEFFCD5BD}">
      <dsp:nvSpPr>
        <dsp:cNvPr id="0" name=""/>
        <dsp:cNvSpPr/>
      </dsp:nvSpPr>
      <dsp:spPr>
        <a:xfrm>
          <a:off x="5841914" y="1739117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600" b="1" kern="1200"/>
            <a:t>Discount and Allowance Pricing</a:t>
          </a:r>
          <a:endParaRPr lang="en-US" sz="2600" kern="1200"/>
        </a:p>
      </dsp:txBody>
      <dsp:txXfrm>
        <a:off x="5841914" y="1739117"/>
        <a:ext cx="4320000" cy="648000"/>
      </dsp:txXfrm>
    </dsp:sp>
    <dsp:sp modelId="{56DDC5D2-43E9-4863-B340-56403678396B}">
      <dsp:nvSpPr>
        <dsp:cNvPr id="0" name=""/>
        <dsp:cNvSpPr/>
      </dsp:nvSpPr>
      <dsp:spPr>
        <a:xfrm>
          <a:off x="5841914" y="2468924"/>
          <a:ext cx="4320000" cy="1672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Allowance: promotional money paid by manufacturers to retailers in return for an agreement to feature the manufacturer's products in some way. 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Trade in allowance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Promotional allowance</a:t>
          </a:r>
        </a:p>
      </dsp:txBody>
      <dsp:txXfrm>
        <a:off x="5841914" y="2468924"/>
        <a:ext cx="4320000" cy="167264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E1724-B686-4190-B826-07446AB92B58}">
      <dsp:nvSpPr>
        <dsp:cNvPr id="0" name=""/>
        <dsp:cNvSpPr/>
      </dsp:nvSpPr>
      <dsp:spPr>
        <a:xfrm>
          <a:off x="2173131" y="105123"/>
          <a:ext cx="1510523" cy="14347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DB6F81-BBD1-449B-8BEB-79EEBBB4DEE3}">
      <dsp:nvSpPr>
        <dsp:cNvPr id="0" name=""/>
        <dsp:cNvSpPr/>
      </dsp:nvSpPr>
      <dsp:spPr>
        <a:xfrm>
          <a:off x="770502" y="1711152"/>
          <a:ext cx="4315781" cy="614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b="1" kern="1200"/>
            <a:t>Price Adjustment Strategies</a:t>
          </a:r>
          <a:endParaRPr lang="en-US" sz="2900" kern="1200"/>
        </a:p>
      </dsp:txBody>
      <dsp:txXfrm>
        <a:off x="770502" y="1711152"/>
        <a:ext cx="4315781" cy="614905"/>
      </dsp:txXfrm>
    </dsp:sp>
    <dsp:sp modelId="{43BAE98C-DA0C-4807-9BE4-775AF9A925C8}">
      <dsp:nvSpPr>
        <dsp:cNvPr id="0" name=""/>
        <dsp:cNvSpPr/>
      </dsp:nvSpPr>
      <dsp:spPr>
        <a:xfrm>
          <a:off x="770502" y="2405708"/>
          <a:ext cx="4315781" cy="1681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6EDF4-0DD2-4346-8C9C-59C2251DB2D4}">
      <dsp:nvSpPr>
        <dsp:cNvPr id="0" name=""/>
        <dsp:cNvSpPr/>
      </dsp:nvSpPr>
      <dsp:spPr>
        <a:xfrm>
          <a:off x="7244174" y="105123"/>
          <a:ext cx="1510523" cy="14347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AD89D9-B8A8-43EC-AA8D-6EE92BB1D968}">
      <dsp:nvSpPr>
        <dsp:cNvPr id="0" name=""/>
        <dsp:cNvSpPr/>
      </dsp:nvSpPr>
      <dsp:spPr>
        <a:xfrm>
          <a:off x="5841545" y="1711152"/>
          <a:ext cx="4315781" cy="614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b="1" kern="1200"/>
            <a:t>Segmented Pricing</a:t>
          </a:r>
          <a:endParaRPr lang="en-US" sz="2900" kern="1200"/>
        </a:p>
      </dsp:txBody>
      <dsp:txXfrm>
        <a:off x="5841545" y="1711152"/>
        <a:ext cx="4315781" cy="614905"/>
      </dsp:txXfrm>
    </dsp:sp>
    <dsp:sp modelId="{BC690794-6548-46CE-8E89-298EAAB65BA6}">
      <dsp:nvSpPr>
        <dsp:cNvPr id="0" name=""/>
        <dsp:cNvSpPr/>
      </dsp:nvSpPr>
      <dsp:spPr>
        <a:xfrm>
          <a:off x="5841545" y="2405708"/>
          <a:ext cx="4315781" cy="1681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Selling a product or service at two or more prices, where the difference in prices is not based on difference in costs.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Customer segment pricing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Product form pricing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Location based pricing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Time based pricing</a:t>
          </a:r>
        </a:p>
      </dsp:txBody>
      <dsp:txXfrm>
        <a:off x="5841545" y="2405708"/>
        <a:ext cx="4315781" cy="168197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DFDE6-89C0-4429-A571-D49CAA97B194}">
      <dsp:nvSpPr>
        <dsp:cNvPr id="0" name=""/>
        <dsp:cNvSpPr/>
      </dsp:nvSpPr>
      <dsp:spPr>
        <a:xfrm>
          <a:off x="770502" y="129777"/>
          <a:ext cx="1510523" cy="14170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5E12F-193A-40EB-A06E-3F885988203B}">
      <dsp:nvSpPr>
        <dsp:cNvPr id="0" name=""/>
        <dsp:cNvSpPr/>
      </dsp:nvSpPr>
      <dsp:spPr>
        <a:xfrm>
          <a:off x="770502" y="1715921"/>
          <a:ext cx="4315781" cy="607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b="1" kern="1200"/>
            <a:t>Price Adjustment Strategies</a:t>
          </a:r>
          <a:endParaRPr lang="en-US" sz="2900" kern="1200"/>
        </a:p>
      </dsp:txBody>
      <dsp:txXfrm>
        <a:off x="770502" y="1715921"/>
        <a:ext cx="4315781" cy="607292"/>
      </dsp:txXfrm>
    </dsp:sp>
    <dsp:sp modelId="{16B9D7CF-C1A9-4D64-BED1-8D3A446C1FA3}">
      <dsp:nvSpPr>
        <dsp:cNvPr id="0" name=""/>
        <dsp:cNvSpPr/>
      </dsp:nvSpPr>
      <dsp:spPr>
        <a:xfrm>
          <a:off x="770502" y="2401879"/>
          <a:ext cx="4315781" cy="1661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B7CED6-2BB5-4A3A-9359-4BA43D29AB5A}">
      <dsp:nvSpPr>
        <dsp:cNvPr id="0" name=""/>
        <dsp:cNvSpPr/>
      </dsp:nvSpPr>
      <dsp:spPr>
        <a:xfrm>
          <a:off x="5841545" y="129777"/>
          <a:ext cx="1510523" cy="14170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567579-36EA-46A6-8AC8-6811EA260ED7}">
      <dsp:nvSpPr>
        <dsp:cNvPr id="0" name=""/>
        <dsp:cNvSpPr/>
      </dsp:nvSpPr>
      <dsp:spPr>
        <a:xfrm>
          <a:off x="5841545" y="1715921"/>
          <a:ext cx="4315781" cy="607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b="1" kern="1200"/>
            <a:t>Psychological Pricing</a:t>
          </a:r>
          <a:endParaRPr lang="en-US" sz="2900" kern="1200"/>
        </a:p>
      </dsp:txBody>
      <dsp:txXfrm>
        <a:off x="5841545" y="1715921"/>
        <a:ext cx="4315781" cy="607292"/>
      </dsp:txXfrm>
    </dsp:sp>
    <dsp:sp modelId="{4EAC243D-B9FD-447F-B025-4FB10DE411DD}">
      <dsp:nvSpPr>
        <dsp:cNvPr id="0" name=""/>
        <dsp:cNvSpPr/>
      </dsp:nvSpPr>
      <dsp:spPr>
        <a:xfrm>
          <a:off x="5841545" y="2401879"/>
          <a:ext cx="4315781" cy="16611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 pricing approach to make the product look less expensive to consumers than the reality, psychologically.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Many consumers use price to judge quality.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When consumers cannot judge due to lack of information or skill, price becomes an indicator of quality.</a:t>
          </a:r>
        </a:p>
      </dsp:txBody>
      <dsp:txXfrm>
        <a:off x="5841545" y="2401879"/>
        <a:ext cx="4315781" cy="166114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10A514-B531-4829-B788-B1B7B1DA9AAD}">
      <dsp:nvSpPr>
        <dsp:cNvPr id="0" name=""/>
        <dsp:cNvSpPr/>
      </dsp:nvSpPr>
      <dsp:spPr>
        <a:xfrm>
          <a:off x="770502" y="244423"/>
          <a:ext cx="1510523" cy="133440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11E6B6-C1C5-4E8F-8BB7-E69FE689C8F5}">
      <dsp:nvSpPr>
        <dsp:cNvPr id="0" name=""/>
        <dsp:cNvSpPr/>
      </dsp:nvSpPr>
      <dsp:spPr>
        <a:xfrm>
          <a:off x="770502" y="1738102"/>
          <a:ext cx="4315781" cy="571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b="1" kern="1200"/>
            <a:t>Price Adjustment Strategies</a:t>
          </a:r>
          <a:endParaRPr lang="en-US" sz="2900" kern="1200"/>
        </a:p>
      </dsp:txBody>
      <dsp:txXfrm>
        <a:off x="770502" y="1738102"/>
        <a:ext cx="4315781" cy="571889"/>
      </dsp:txXfrm>
    </dsp:sp>
    <dsp:sp modelId="{C246BC91-621E-46F3-A6F4-234DD4421D7B}">
      <dsp:nvSpPr>
        <dsp:cNvPr id="0" name=""/>
        <dsp:cNvSpPr/>
      </dsp:nvSpPr>
      <dsp:spPr>
        <a:xfrm>
          <a:off x="770502" y="2384070"/>
          <a:ext cx="4315781" cy="1564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9B1538-E34B-49A6-9743-7A628FE073A4}">
      <dsp:nvSpPr>
        <dsp:cNvPr id="0" name=""/>
        <dsp:cNvSpPr/>
      </dsp:nvSpPr>
      <dsp:spPr>
        <a:xfrm>
          <a:off x="5841545" y="244423"/>
          <a:ext cx="1510523" cy="133440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493C9-6E23-4042-B680-A7E0D7456F86}">
      <dsp:nvSpPr>
        <dsp:cNvPr id="0" name=""/>
        <dsp:cNvSpPr/>
      </dsp:nvSpPr>
      <dsp:spPr>
        <a:xfrm>
          <a:off x="5841545" y="1738102"/>
          <a:ext cx="4315781" cy="571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b="1" kern="1200"/>
            <a:t>Promotional Pricing</a:t>
          </a:r>
          <a:endParaRPr lang="en-US" sz="2900" kern="1200"/>
        </a:p>
      </dsp:txBody>
      <dsp:txXfrm>
        <a:off x="5841545" y="1738102"/>
        <a:ext cx="4315781" cy="571889"/>
      </dsp:txXfrm>
    </dsp:sp>
    <dsp:sp modelId="{8CB7EFDB-B3C1-4EC3-AB7D-20E9395ACCEA}">
      <dsp:nvSpPr>
        <dsp:cNvPr id="0" name=""/>
        <dsp:cNvSpPr/>
      </dsp:nvSpPr>
      <dsp:spPr>
        <a:xfrm>
          <a:off x="5841545" y="2384070"/>
          <a:ext cx="4315781" cy="1564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Temporarily pricing products below the list price, and sometimes even below cost to increase short run sales. 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If used too frequently, the brand loses the novelty and also, no one would buy them at regular price anymore. 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However, since it’s the easiest thing to do, to increase short run sales, it is quite addictive.</a:t>
          </a:r>
        </a:p>
      </dsp:txBody>
      <dsp:txXfrm>
        <a:off x="5841545" y="2384070"/>
        <a:ext cx="4315781" cy="156431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40FADD-E7A0-8C44-97A4-C54EDDAE8C72}">
      <dsp:nvSpPr>
        <dsp:cNvPr id="0" name=""/>
        <dsp:cNvSpPr/>
      </dsp:nvSpPr>
      <dsp:spPr>
        <a:xfrm>
          <a:off x="0" y="88681"/>
          <a:ext cx="5315188" cy="57563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Price Adjustment Strategies</a:t>
          </a:r>
          <a:endParaRPr lang="en-US" sz="2400" kern="1200"/>
        </a:p>
      </dsp:txBody>
      <dsp:txXfrm>
        <a:off x="28100" y="116781"/>
        <a:ext cx="5258988" cy="519439"/>
      </dsp:txXfrm>
    </dsp:sp>
    <dsp:sp modelId="{AB0696C8-A006-3847-8F49-D7BE4919FAC5}">
      <dsp:nvSpPr>
        <dsp:cNvPr id="0" name=""/>
        <dsp:cNvSpPr/>
      </dsp:nvSpPr>
      <dsp:spPr>
        <a:xfrm>
          <a:off x="0" y="664321"/>
          <a:ext cx="5315188" cy="2782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75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b="1" kern="1200"/>
            <a:t>Dynamic and online pricing:</a:t>
          </a:r>
          <a:r>
            <a:rPr lang="en-US" sz="1900" kern="1200"/>
            <a:t> adjusting prices continually to meet the characteristics and needs of individual customers and situations. This is especially prevalent online.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b="1" kern="1200"/>
            <a:t>International pricing: </a:t>
          </a:r>
          <a:r>
            <a:rPr lang="en-US" sz="1900" kern="1200"/>
            <a:t>companies that market their products internationally must decide what prices to charge in different countries. It could be a uniform worldwide price or it could be country specific based on local market conditions and cost considerations.</a:t>
          </a:r>
        </a:p>
      </dsp:txBody>
      <dsp:txXfrm>
        <a:off x="0" y="664321"/>
        <a:ext cx="5315188" cy="27820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D37339-C7BA-1D44-B91B-16FAF342DBEB}">
      <dsp:nvSpPr>
        <dsp:cNvPr id="0" name=""/>
        <dsp:cNvSpPr/>
      </dsp:nvSpPr>
      <dsp:spPr>
        <a:xfrm>
          <a:off x="1333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04D1D-7E0E-9C49-9DEF-94FFB94E697E}">
      <dsp:nvSpPr>
        <dsp:cNvPr id="0" name=""/>
        <dsp:cNvSpPr/>
      </dsp:nvSpPr>
      <dsp:spPr>
        <a:xfrm>
          <a:off x="521579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The amount of money charged for a product or service or the sum of the values that customers exchange for the benefits of having or using the product or service.</a:t>
          </a:r>
        </a:p>
      </dsp:txBody>
      <dsp:txXfrm>
        <a:off x="608661" y="692298"/>
        <a:ext cx="4508047" cy="2799040"/>
      </dsp:txXfrm>
    </dsp:sp>
    <dsp:sp modelId="{F73C46B8-7841-104B-A223-D67F56607CD1}">
      <dsp:nvSpPr>
        <dsp:cNvPr id="0" name=""/>
        <dsp:cNvSpPr/>
      </dsp:nvSpPr>
      <dsp:spPr>
        <a:xfrm>
          <a:off x="5724037" y="110983"/>
          <a:ext cx="4682211" cy="29732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672D7-27B1-F049-9CE4-5773133325B4}">
      <dsp:nvSpPr>
        <dsp:cNvPr id="0" name=""/>
        <dsp:cNvSpPr/>
      </dsp:nvSpPr>
      <dsp:spPr>
        <a:xfrm>
          <a:off x="6244283" y="605216"/>
          <a:ext cx="4682211" cy="2973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Only element that produces revenue, remaining elements are costs.</a:t>
          </a:r>
        </a:p>
      </dsp:txBody>
      <dsp:txXfrm>
        <a:off x="6331365" y="692298"/>
        <a:ext cx="4508047" cy="2799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5C4B1-7589-7248-814D-470FC34C0B0E}">
      <dsp:nvSpPr>
        <dsp:cNvPr id="0" name=""/>
        <dsp:cNvSpPr/>
      </dsp:nvSpPr>
      <dsp:spPr>
        <a:xfrm>
          <a:off x="671967" y="0"/>
          <a:ext cx="2266695" cy="1700021"/>
        </a:xfrm>
        <a:prstGeom prst="up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CE54F83-CB4C-5C45-9870-BBBEF598E593}">
      <dsp:nvSpPr>
        <dsp:cNvPr id="0" name=""/>
        <dsp:cNvSpPr/>
      </dsp:nvSpPr>
      <dsp:spPr>
        <a:xfrm>
          <a:off x="3006663" y="0"/>
          <a:ext cx="5547360" cy="1700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0" rIns="341376" bIns="341376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Customer Value-Based Pricing</a:t>
          </a:r>
        </a:p>
      </dsp:txBody>
      <dsp:txXfrm>
        <a:off x="3006663" y="0"/>
        <a:ext cx="5547360" cy="1700021"/>
      </dsp:txXfrm>
    </dsp:sp>
    <dsp:sp modelId="{DAA475B2-4E52-D74D-89FD-359685EBEFD8}">
      <dsp:nvSpPr>
        <dsp:cNvPr id="0" name=""/>
        <dsp:cNvSpPr/>
      </dsp:nvSpPr>
      <dsp:spPr>
        <a:xfrm>
          <a:off x="1351976" y="1841690"/>
          <a:ext cx="2266695" cy="1700021"/>
        </a:xfrm>
        <a:prstGeom prst="downArrow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24B1C9-4AE0-D84E-A2CE-B2D9EDC9EE94}">
      <dsp:nvSpPr>
        <dsp:cNvPr id="0" name=""/>
        <dsp:cNvSpPr/>
      </dsp:nvSpPr>
      <dsp:spPr>
        <a:xfrm>
          <a:off x="3686672" y="1841690"/>
          <a:ext cx="5547360" cy="1700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0" rIns="341376" bIns="341376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Cost-Based Pricing</a:t>
          </a:r>
        </a:p>
      </dsp:txBody>
      <dsp:txXfrm>
        <a:off x="3686672" y="1841690"/>
        <a:ext cx="5547360" cy="17000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99670F-E7AC-F949-B2A2-4F8AF0B1DB2A}">
      <dsp:nvSpPr>
        <dsp:cNvPr id="0" name=""/>
        <dsp:cNvSpPr/>
      </dsp:nvSpPr>
      <dsp:spPr>
        <a:xfrm>
          <a:off x="3817588" y="2246312"/>
          <a:ext cx="762697" cy="1639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1348" y="0"/>
              </a:lnTo>
              <a:lnTo>
                <a:pt x="381348" y="1639799"/>
              </a:lnTo>
              <a:lnTo>
                <a:pt x="762697" y="16397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7C04A8-0064-3B4B-A3D1-D702A1D26FE1}">
      <dsp:nvSpPr>
        <dsp:cNvPr id="0" name=""/>
        <dsp:cNvSpPr/>
      </dsp:nvSpPr>
      <dsp:spPr>
        <a:xfrm>
          <a:off x="3817588" y="2200592"/>
          <a:ext cx="7626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2697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EAB0A-8BCC-0E4C-972B-691EB0073C8A}">
      <dsp:nvSpPr>
        <dsp:cNvPr id="0" name=""/>
        <dsp:cNvSpPr/>
      </dsp:nvSpPr>
      <dsp:spPr>
        <a:xfrm>
          <a:off x="3817588" y="606512"/>
          <a:ext cx="762697" cy="1639799"/>
        </a:xfrm>
        <a:custGeom>
          <a:avLst/>
          <a:gdLst/>
          <a:ahLst/>
          <a:cxnLst/>
          <a:rect l="0" t="0" r="0" b="0"/>
          <a:pathLst>
            <a:path>
              <a:moveTo>
                <a:pt x="0" y="1639799"/>
              </a:moveTo>
              <a:lnTo>
                <a:pt x="381348" y="1639799"/>
              </a:lnTo>
              <a:lnTo>
                <a:pt x="381348" y="0"/>
              </a:lnTo>
              <a:lnTo>
                <a:pt x="76269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18615-9556-A047-AB73-1AA4F3AEA3E1}">
      <dsp:nvSpPr>
        <dsp:cNvPr id="0" name=""/>
        <dsp:cNvSpPr/>
      </dsp:nvSpPr>
      <dsp:spPr>
        <a:xfrm>
          <a:off x="4100" y="1664755"/>
          <a:ext cx="3813488" cy="1163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Customer Value-Based Pricing</a:t>
          </a:r>
          <a:endParaRPr lang="en-US" sz="1800" kern="1200"/>
        </a:p>
      </dsp:txBody>
      <dsp:txXfrm>
        <a:off x="4100" y="1664755"/>
        <a:ext cx="3813488" cy="1163113"/>
      </dsp:txXfrm>
    </dsp:sp>
    <dsp:sp modelId="{8B313E51-0C20-9B4F-B337-900AE3A387BC}">
      <dsp:nvSpPr>
        <dsp:cNvPr id="0" name=""/>
        <dsp:cNvSpPr/>
      </dsp:nvSpPr>
      <dsp:spPr>
        <a:xfrm>
          <a:off x="4580286" y="24955"/>
          <a:ext cx="3813488" cy="1163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Setting prices based on buyers’ perceptions of value rather than on the sellers’ cost.</a:t>
          </a:r>
        </a:p>
      </dsp:txBody>
      <dsp:txXfrm>
        <a:off x="4580286" y="24955"/>
        <a:ext cx="3813488" cy="1163113"/>
      </dsp:txXfrm>
    </dsp:sp>
    <dsp:sp modelId="{669C1F85-464D-0643-B44F-873CCFA97298}">
      <dsp:nvSpPr>
        <dsp:cNvPr id="0" name=""/>
        <dsp:cNvSpPr/>
      </dsp:nvSpPr>
      <dsp:spPr>
        <a:xfrm>
          <a:off x="4580286" y="1664755"/>
          <a:ext cx="3813488" cy="1163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Here, a marketer cannot design a product and marketing program and then set the price. Pricing is considered before the marketing program is set.</a:t>
          </a:r>
        </a:p>
      </dsp:txBody>
      <dsp:txXfrm>
        <a:off x="4580286" y="1664755"/>
        <a:ext cx="3813488" cy="1163113"/>
      </dsp:txXfrm>
    </dsp:sp>
    <dsp:sp modelId="{2BFA90EC-B01C-A141-BFA8-35560A70EBAF}">
      <dsp:nvSpPr>
        <dsp:cNvPr id="0" name=""/>
        <dsp:cNvSpPr/>
      </dsp:nvSpPr>
      <dsp:spPr>
        <a:xfrm>
          <a:off x="4580286" y="3304555"/>
          <a:ext cx="3813488" cy="11631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 company will find it hard to measure the value customers attach to its products. They do market research for better understanding.</a:t>
          </a:r>
        </a:p>
      </dsp:txBody>
      <dsp:txXfrm>
        <a:off x="4580286" y="3304555"/>
        <a:ext cx="3813488" cy="11631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E4A6B-0868-BD40-8489-CC94CD93826F}">
      <dsp:nvSpPr>
        <dsp:cNvPr id="0" name=""/>
        <dsp:cNvSpPr/>
      </dsp:nvSpPr>
      <dsp:spPr>
        <a:xfrm>
          <a:off x="0" y="847760"/>
          <a:ext cx="6666833" cy="604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C242-81BA-E041-9334-C1F52409A869}">
      <dsp:nvSpPr>
        <dsp:cNvPr id="0" name=""/>
        <dsp:cNvSpPr/>
      </dsp:nvSpPr>
      <dsp:spPr>
        <a:xfrm>
          <a:off x="333341" y="493520"/>
          <a:ext cx="4666783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Two types of value-based pricing</a:t>
          </a:r>
          <a:endParaRPr lang="en-US" sz="2400" kern="1200"/>
        </a:p>
      </dsp:txBody>
      <dsp:txXfrm>
        <a:off x="367926" y="528105"/>
        <a:ext cx="4597613" cy="639310"/>
      </dsp:txXfrm>
    </dsp:sp>
    <dsp:sp modelId="{3F946B84-7F91-0349-B6D0-BFAF32243B31}">
      <dsp:nvSpPr>
        <dsp:cNvPr id="0" name=""/>
        <dsp:cNvSpPr/>
      </dsp:nvSpPr>
      <dsp:spPr>
        <a:xfrm>
          <a:off x="0" y="1936400"/>
          <a:ext cx="6666833" cy="302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499872" rIns="51742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Offering just the right combinations of quality and good service at a fair price.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Involves redesigning existing brands to offer more quality for a given price or the same quality for less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EDLP – Everyday Low Pricing. Charging a constant, everyday low price with few or no temporary price discounts.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Example – Walmart, Aldi</a:t>
          </a:r>
        </a:p>
      </dsp:txBody>
      <dsp:txXfrm>
        <a:off x="0" y="1936400"/>
        <a:ext cx="6666833" cy="3023999"/>
      </dsp:txXfrm>
    </dsp:sp>
    <dsp:sp modelId="{01B199A5-6F7C-8243-910B-9E0C91F6F38E}">
      <dsp:nvSpPr>
        <dsp:cNvPr id="0" name=""/>
        <dsp:cNvSpPr/>
      </dsp:nvSpPr>
      <dsp:spPr>
        <a:xfrm>
          <a:off x="333341" y="1582160"/>
          <a:ext cx="4666783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Good-Value Pricing</a:t>
          </a:r>
          <a:endParaRPr lang="en-US" sz="2400" kern="1200"/>
        </a:p>
      </dsp:txBody>
      <dsp:txXfrm>
        <a:off x="367926" y="1616745"/>
        <a:ext cx="4597613" cy="6393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466EC-DDF5-704D-966B-E48905BEDC64}">
      <dsp:nvSpPr>
        <dsp:cNvPr id="0" name=""/>
        <dsp:cNvSpPr/>
      </dsp:nvSpPr>
      <dsp:spPr>
        <a:xfrm>
          <a:off x="0" y="0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80524A-3154-3B44-AB33-F541B8C2F2DE}">
      <dsp:nvSpPr>
        <dsp:cNvPr id="0" name=""/>
        <dsp:cNvSpPr/>
      </dsp:nvSpPr>
      <dsp:spPr>
        <a:xfrm>
          <a:off x="0" y="0"/>
          <a:ext cx="1333366" cy="272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/>
            <a:t>Two types of value-based pricing</a:t>
          </a:r>
          <a:endParaRPr lang="en-US" sz="2900" kern="1200"/>
        </a:p>
      </dsp:txBody>
      <dsp:txXfrm>
        <a:off x="0" y="0"/>
        <a:ext cx="1333366" cy="2726960"/>
      </dsp:txXfrm>
    </dsp:sp>
    <dsp:sp modelId="{30B056C9-1CDB-5D47-853B-FA4C995A8E95}">
      <dsp:nvSpPr>
        <dsp:cNvPr id="0" name=""/>
        <dsp:cNvSpPr/>
      </dsp:nvSpPr>
      <dsp:spPr>
        <a:xfrm>
          <a:off x="0" y="2726960"/>
          <a:ext cx="6666833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FC575F-3762-D144-B3C4-8BFDCB9622D3}">
      <dsp:nvSpPr>
        <dsp:cNvPr id="0" name=""/>
        <dsp:cNvSpPr/>
      </dsp:nvSpPr>
      <dsp:spPr>
        <a:xfrm>
          <a:off x="0" y="2726960"/>
          <a:ext cx="1333366" cy="2726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/>
            <a:t>Value-Added Pricing</a:t>
          </a:r>
          <a:endParaRPr lang="en-US" sz="2900" kern="1200"/>
        </a:p>
      </dsp:txBody>
      <dsp:txXfrm>
        <a:off x="0" y="2726960"/>
        <a:ext cx="1333366" cy="2726960"/>
      </dsp:txXfrm>
    </dsp:sp>
    <dsp:sp modelId="{42C3C7A5-2727-E841-9602-E8960392C671}">
      <dsp:nvSpPr>
        <dsp:cNvPr id="0" name=""/>
        <dsp:cNvSpPr/>
      </dsp:nvSpPr>
      <dsp:spPr>
        <a:xfrm>
          <a:off x="1433369" y="2769568"/>
          <a:ext cx="5233463" cy="85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Attaching value added features and services to differentiate a company's offers and charging higher prices.</a:t>
          </a:r>
        </a:p>
      </dsp:txBody>
      <dsp:txXfrm>
        <a:off x="1433369" y="2769568"/>
        <a:ext cx="5233463" cy="852174"/>
      </dsp:txXfrm>
    </dsp:sp>
    <dsp:sp modelId="{50D7F13F-3660-CA4F-88FC-785B0D599DC2}">
      <dsp:nvSpPr>
        <dsp:cNvPr id="0" name=""/>
        <dsp:cNvSpPr/>
      </dsp:nvSpPr>
      <dsp:spPr>
        <a:xfrm>
          <a:off x="1333366" y="3621743"/>
          <a:ext cx="53334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86FB2AD-0287-B245-A866-0A4274F481F5}">
      <dsp:nvSpPr>
        <dsp:cNvPr id="0" name=""/>
        <dsp:cNvSpPr/>
      </dsp:nvSpPr>
      <dsp:spPr>
        <a:xfrm>
          <a:off x="1433369" y="3664352"/>
          <a:ext cx="5233463" cy="85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Rather than cutting prices to match competitors, they add quality, services and features to differentiate their offers and support higher prices.</a:t>
          </a:r>
        </a:p>
      </dsp:txBody>
      <dsp:txXfrm>
        <a:off x="1433369" y="3664352"/>
        <a:ext cx="5233463" cy="852174"/>
      </dsp:txXfrm>
    </dsp:sp>
    <dsp:sp modelId="{144EFA39-1A96-F94C-8C7D-54703DD378EF}">
      <dsp:nvSpPr>
        <dsp:cNvPr id="0" name=""/>
        <dsp:cNvSpPr/>
      </dsp:nvSpPr>
      <dsp:spPr>
        <a:xfrm>
          <a:off x="1333366" y="4516527"/>
          <a:ext cx="53334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173CDB6-9730-3B44-ACE2-B4AFE26439CD}">
      <dsp:nvSpPr>
        <dsp:cNvPr id="0" name=""/>
        <dsp:cNvSpPr/>
      </dsp:nvSpPr>
      <dsp:spPr>
        <a:xfrm>
          <a:off x="1433369" y="4559136"/>
          <a:ext cx="5233463" cy="852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Example – Philips energy-efficient lighting</a:t>
          </a:r>
        </a:p>
      </dsp:txBody>
      <dsp:txXfrm>
        <a:off x="1433369" y="4559136"/>
        <a:ext cx="5233463" cy="852174"/>
      </dsp:txXfrm>
    </dsp:sp>
    <dsp:sp modelId="{CF974C54-9D02-9B49-9F5B-B23C04FC5AC3}">
      <dsp:nvSpPr>
        <dsp:cNvPr id="0" name=""/>
        <dsp:cNvSpPr/>
      </dsp:nvSpPr>
      <dsp:spPr>
        <a:xfrm>
          <a:off x="1333366" y="5411311"/>
          <a:ext cx="53334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6CF79-09A0-1C46-8B6A-9DBCC19DD9B9}">
      <dsp:nvSpPr>
        <dsp:cNvPr id="0" name=""/>
        <dsp:cNvSpPr/>
      </dsp:nvSpPr>
      <dsp:spPr>
        <a:xfrm>
          <a:off x="0" y="61272"/>
          <a:ext cx="6666833" cy="8394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/>
            <a:t>Cost-Based Pricing</a:t>
          </a:r>
          <a:endParaRPr lang="en-US" sz="3500" kern="1200"/>
        </a:p>
      </dsp:txBody>
      <dsp:txXfrm>
        <a:off x="40980" y="102252"/>
        <a:ext cx="6584873" cy="757514"/>
      </dsp:txXfrm>
    </dsp:sp>
    <dsp:sp modelId="{C1B978EC-B505-8746-8BDD-EB31187A82E3}">
      <dsp:nvSpPr>
        <dsp:cNvPr id="0" name=""/>
        <dsp:cNvSpPr/>
      </dsp:nvSpPr>
      <dsp:spPr>
        <a:xfrm>
          <a:off x="0" y="900747"/>
          <a:ext cx="6666833" cy="4491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1672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Setting prices based on the cost for producing, distributing and selling the product plus  a fair rate of return for effort and risk.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Often product driven.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Company designs a good product, adds up the costs and sets a price that covers costs and target profit.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/>
            <a:t>Marketers here must convince buyers that the product’s value at the price justifies its purchase. </a:t>
          </a:r>
        </a:p>
      </dsp:txBody>
      <dsp:txXfrm>
        <a:off x="0" y="900747"/>
        <a:ext cx="6666833" cy="44919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38B51-BEDC-3A46-84DF-23ED52FFC67F}">
      <dsp:nvSpPr>
        <dsp:cNvPr id="0" name=""/>
        <dsp:cNvSpPr/>
      </dsp:nvSpPr>
      <dsp:spPr>
        <a:xfrm>
          <a:off x="0" y="431960"/>
          <a:ext cx="6666833" cy="6047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9AF31-6061-934E-8018-47A4D488EDF6}">
      <dsp:nvSpPr>
        <dsp:cNvPr id="0" name=""/>
        <dsp:cNvSpPr/>
      </dsp:nvSpPr>
      <dsp:spPr>
        <a:xfrm>
          <a:off x="333341" y="77720"/>
          <a:ext cx="4666783" cy="7084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Cost-Based Pricing</a:t>
          </a:r>
          <a:endParaRPr lang="en-US" sz="2400" kern="1200"/>
        </a:p>
      </dsp:txBody>
      <dsp:txXfrm>
        <a:off x="367926" y="112305"/>
        <a:ext cx="4597613" cy="639310"/>
      </dsp:txXfrm>
    </dsp:sp>
    <dsp:sp modelId="{AFF937A0-1832-484D-8F14-DA06E4767CF2}">
      <dsp:nvSpPr>
        <dsp:cNvPr id="0" name=""/>
        <dsp:cNvSpPr/>
      </dsp:nvSpPr>
      <dsp:spPr>
        <a:xfrm>
          <a:off x="0" y="1520600"/>
          <a:ext cx="6666833" cy="3855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499872" rIns="517420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Fixed costs: costs that do not vary with production or sales level. Example – rent, executive salary, interest.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Variable costs: costs that vary directly with the level of production. Example – raw materials, packaging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Total costs: the sum of the fixed and variable costs for any given level of production. </a:t>
          </a:r>
        </a:p>
      </dsp:txBody>
      <dsp:txXfrm>
        <a:off x="0" y="1520600"/>
        <a:ext cx="6666833" cy="3855599"/>
      </dsp:txXfrm>
    </dsp:sp>
    <dsp:sp modelId="{365DFE85-7638-7049-BABA-C6C3ABF090C6}">
      <dsp:nvSpPr>
        <dsp:cNvPr id="0" name=""/>
        <dsp:cNvSpPr/>
      </dsp:nvSpPr>
      <dsp:spPr>
        <a:xfrm>
          <a:off x="333341" y="1166360"/>
          <a:ext cx="4666783" cy="70848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Types of Costs</a:t>
          </a:r>
          <a:endParaRPr lang="en-US" sz="2400" kern="1200"/>
        </a:p>
      </dsp:txBody>
      <dsp:txXfrm>
        <a:off x="367926" y="1200945"/>
        <a:ext cx="4597613" cy="63931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05D7C-B661-5C49-B528-AA1484E4AFB9}">
      <dsp:nvSpPr>
        <dsp:cNvPr id="0" name=""/>
        <dsp:cNvSpPr/>
      </dsp:nvSpPr>
      <dsp:spPr>
        <a:xfrm>
          <a:off x="0" y="399548"/>
          <a:ext cx="6245265" cy="5996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New Product Pricing Strategies (2 strategies)</a:t>
          </a:r>
          <a:endParaRPr lang="en-US" sz="2500" kern="1200"/>
        </a:p>
      </dsp:txBody>
      <dsp:txXfrm>
        <a:off x="29271" y="428819"/>
        <a:ext cx="6186723" cy="541083"/>
      </dsp:txXfrm>
    </dsp:sp>
    <dsp:sp modelId="{7909742B-7B82-2E41-9311-FFB26384CFB7}">
      <dsp:nvSpPr>
        <dsp:cNvPr id="0" name=""/>
        <dsp:cNvSpPr/>
      </dsp:nvSpPr>
      <dsp:spPr>
        <a:xfrm>
          <a:off x="0" y="1071173"/>
          <a:ext cx="6245265" cy="59962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Market-Skimming Pricing</a:t>
          </a:r>
          <a:endParaRPr lang="en-US" sz="2500" kern="1200"/>
        </a:p>
      </dsp:txBody>
      <dsp:txXfrm>
        <a:off x="29271" y="1100444"/>
        <a:ext cx="6186723" cy="541083"/>
      </dsp:txXfrm>
    </dsp:sp>
    <dsp:sp modelId="{3BA2283D-056F-6841-B483-D11E242EDE9B}">
      <dsp:nvSpPr>
        <dsp:cNvPr id="0" name=""/>
        <dsp:cNvSpPr/>
      </dsp:nvSpPr>
      <dsp:spPr>
        <a:xfrm>
          <a:off x="0" y="1670798"/>
          <a:ext cx="6245265" cy="3519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287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Setting a high price for a new product to “Skim” maximum revenues layer by layer from the segments willing to pay the high price.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Results in fewer, but more profitable sales.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Use under these </a:t>
          </a:r>
          <a:r>
            <a:rPr lang="en-US" sz="2000" b="1" kern="1200" dirty="0"/>
            <a:t>conditions</a:t>
          </a:r>
          <a:r>
            <a:rPr lang="en-US" sz="2000" kern="1200" dirty="0"/>
            <a:t>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Product’s quality and image must support Its higher price.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Costs can’t be so high that they cancel the advantage of charging more.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Competitors shouldn’t be able to enter market easily and undercut the high price.</a:t>
          </a:r>
        </a:p>
      </dsp:txBody>
      <dsp:txXfrm>
        <a:off x="0" y="1670798"/>
        <a:ext cx="6245265" cy="3519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09F43-1B01-4684-91BF-9ECCE0E7CA6C}" type="datetimeFigureOut">
              <a:rPr lang="en-SG" smtClean="0"/>
              <a:t>12/4/24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D8FA-82B0-4A31-9240-8346AF91981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9871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3A5B04DC-B6ED-9644-AFF3-BBE6696841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3FD774E2-975A-5F46-960B-203C71695A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98B44B6E-BFF3-FA4B-9927-48F25E74D8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1E4D1DB-3AF5-9948-B76D-219BDC57B770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1106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9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5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8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4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6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67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3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2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52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10A15-3BD6-472D-9438-02153F3891CF}" type="datetimeFigureOut">
              <a:rPr lang="en-US" smtClean="0"/>
              <a:t>4/12/24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0A0D-AA53-4BCF-B5D8-C85C7707B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25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ig2H3egWB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hyperlink" Target="https://youtu.be/WrLn-HdqSOU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B9421-1D2B-B143-8E58-64902F69C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0" i="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Pricing and Pricing Strategies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2CA6916-1C90-434C-A874-DFCB49077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0682" y="4870824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b="0" i="0" kern="1200" cap="all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Chapter 10-11</a:t>
            </a:r>
          </a:p>
        </p:txBody>
      </p:sp>
    </p:spTree>
    <p:extLst>
      <p:ext uri="{BB962C8B-B14F-4D97-AF65-F5344CB8AC3E}">
        <p14:creationId xmlns:p14="http://schemas.microsoft.com/office/powerpoint/2010/main" val="98706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20" name="Rectangle 174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2" name="Rectangle 17421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4" name="Rectangle 17423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6" name="Rectangle 17425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28" name="Freeform: Shape 17427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430" name="Rectangle 17429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1D2A751-A26B-604F-87A3-1E13D5D0C387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17416" name="Rectangle 3">
            <a:extLst>
              <a:ext uri="{FF2B5EF4-FFF2-40B4-BE49-F238E27FC236}">
                <a16:creationId xmlns:a16="http://schemas.microsoft.com/office/drawing/2014/main" id="{FF39323D-86C9-DE1F-7C14-D414F9071F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1569731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5463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683" name="Rectangle 25682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85" name="Rectangle 25684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87" name="Rectangle 25686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89" name="Rectangle 25688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691" name="Freeform: Shape 25690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693" name="Rectangle 25692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4E133F34-5018-814D-88C5-E2EF0CDA8148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5678" name="Rectangle 3">
            <a:extLst>
              <a:ext uri="{FF2B5EF4-FFF2-40B4-BE49-F238E27FC236}">
                <a16:creationId xmlns:a16="http://schemas.microsoft.com/office/drawing/2014/main" id="{524BF088-BDF9-EA01-17A0-745ADEEB56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1469627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1309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29702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5" name="Rectangle 29704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698" name="Rectangle 3">
            <a:extLst>
              <a:ext uri="{FF2B5EF4-FFF2-40B4-BE49-F238E27FC236}">
                <a16:creationId xmlns:a16="http://schemas.microsoft.com/office/drawing/2014/main" id="{F87136E9-0822-CD4F-A34B-44542B23245F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7606" y="643467"/>
            <a:ext cx="103167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788499D-82E8-FD4F-814D-43F5E32E985F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094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1A4842B1-AF9B-014C-84A2-71C0F2759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4923" y="2405894"/>
            <a:ext cx="5315189" cy="35350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-228600" defTabSz="914400">
              <a:lnSpc>
                <a:spcPct val="90000"/>
              </a:lnSpc>
              <a:buSzPct val="125000"/>
              <a:defRPr/>
            </a:pPr>
            <a:r>
              <a:rPr lang="en-US" altLang="en-US" sz="1900" b="1">
                <a:latin typeface="+mn-lt"/>
              </a:rPr>
              <a:t>Price Calculation</a:t>
            </a:r>
          </a:p>
          <a:p>
            <a:pPr indent="-228600" defTabSz="914400">
              <a:lnSpc>
                <a:spcPct val="90000"/>
              </a:lnSpc>
              <a:buSzPct val="125000"/>
              <a:defRPr/>
            </a:pPr>
            <a:r>
              <a:rPr lang="en-US" altLang="en-US" sz="1900" b="1">
                <a:latin typeface="+mn-lt"/>
              </a:rPr>
              <a:t>Cost-Plus Pricing or Markup Pricing</a:t>
            </a:r>
          </a:p>
          <a:p>
            <a:pPr marL="457200" indent="-228600" defTabSz="914400">
              <a:lnSpc>
                <a:spcPct val="90000"/>
              </a:lnSpc>
              <a:buSzPct val="125000"/>
              <a:defRPr/>
            </a:pPr>
            <a:r>
              <a:rPr lang="en-US" altLang="en-US" sz="1900">
                <a:latin typeface="+mn-lt"/>
              </a:rPr>
              <a:t>Adding a standard markup to the cost of the product</a:t>
            </a:r>
          </a:p>
          <a:p>
            <a:pPr marL="457200" indent="-228600" defTabSz="914400">
              <a:lnSpc>
                <a:spcPct val="90000"/>
              </a:lnSpc>
              <a:buSzPct val="125000"/>
              <a:defRPr/>
            </a:pPr>
            <a:r>
              <a:rPr lang="en-US" sz="1900">
                <a:latin typeface="+mn-lt"/>
              </a:rPr>
              <a:t>Benefits</a:t>
            </a:r>
          </a:p>
          <a:p>
            <a:pPr lvl="1" indent="-228600" defTabSz="914400">
              <a:lnSpc>
                <a:spcPct val="90000"/>
              </a:lnSpc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1900">
                <a:latin typeface="+mn-lt"/>
              </a:rPr>
              <a:t>Sellers are certain about costs</a:t>
            </a:r>
          </a:p>
          <a:p>
            <a:pPr lvl="1" indent="-228600" defTabSz="914400">
              <a:lnSpc>
                <a:spcPct val="90000"/>
              </a:lnSpc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1900">
                <a:latin typeface="+mn-lt"/>
              </a:rPr>
              <a:t>Prices are similar in industry and price competition is minimized</a:t>
            </a:r>
          </a:p>
          <a:p>
            <a:pPr lvl="1" indent="-228600" defTabSz="914400">
              <a:lnSpc>
                <a:spcPct val="90000"/>
              </a:lnSpc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1900">
                <a:latin typeface="+mn-lt"/>
              </a:rPr>
              <a:t>Buyers feel it is fair</a:t>
            </a:r>
          </a:p>
          <a:p>
            <a:pPr marL="457200" indent="-228600" defTabSz="914400">
              <a:lnSpc>
                <a:spcPct val="90000"/>
              </a:lnSpc>
              <a:buSzPct val="125000"/>
              <a:defRPr/>
            </a:pPr>
            <a:r>
              <a:rPr lang="en-US" sz="1900">
                <a:latin typeface="+mn-lt"/>
              </a:rPr>
              <a:t>Disadvantages</a:t>
            </a:r>
          </a:p>
          <a:p>
            <a:pPr lvl="1" indent="-228600" defTabSz="914400">
              <a:lnSpc>
                <a:spcPct val="90000"/>
              </a:lnSpc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1900">
                <a:latin typeface="+mn-lt"/>
              </a:rPr>
              <a:t>Ignores demand and competitor prices</a:t>
            </a:r>
          </a:p>
          <a:p>
            <a:pPr marL="457200" indent="-228600" defTabSz="914400">
              <a:lnSpc>
                <a:spcPct val="90000"/>
              </a:lnSpc>
              <a:buSzPct val="125000"/>
              <a:defRPr/>
            </a:pPr>
            <a:endParaRPr lang="en-US" altLang="en-US" sz="1900">
              <a:latin typeface="+mn-lt"/>
            </a:endParaRPr>
          </a:p>
          <a:p>
            <a:pPr marL="457200" indent="-228600" defTabSz="914400">
              <a:lnSpc>
                <a:spcPct val="90000"/>
              </a:lnSpc>
              <a:buSzPct val="125000"/>
              <a:defRPr/>
            </a:pPr>
            <a:endParaRPr lang="en-US" altLang="en-US" sz="1900">
              <a:latin typeface="+mn-lt"/>
            </a:endParaRPr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Rectangle 26639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42" name="Rectangle 26641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44" name="Rectangle 26643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631" name="Picture 26630" descr="White calculator">
            <a:extLst>
              <a:ext uri="{FF2B5EF4-FFF2-40B4-BE49-F238E27FC236}">
                <a16:creationId xmlns:a16="http://schemas.microsoft.com/office/drawing/2014/main" id="{25604202-21C1-FA95-72B8-8464242110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430" b="-1"/>
          <a:stretch/>
        </p:blipFill>
        <p:spPr>
          <a:xfrm>
            <a:off x="7075967" y="1552969"/>
            <a:ext cx="4170530" cy="3783955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402C63C2-25F5-5640-966A-3B206E5DCDB1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388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6638" name="Straight Connector 26637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C853C1B-63B5-354F-AE50-96045B9F05C0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C5C88FD2-D978-20B8-EE03-3F870B9FD9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6272344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7832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38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640" name="Group 26639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707053" cy="6858000"/>
            <a:chOff x="651279" y="598259"/>
            <a:chExt cx="10889442" cy="5680742"/>
          </a:xfrm>
        </p:grpSpPr>
        <p:sp>
          <p:nvSpPr>
            <p:cNvPr id="26641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642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644" name="Group 2664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26645" name="Freeform: Shape 2664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646" name="Freeform: Shape 2664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647" name="Freeform: Shape 2664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648" name="Freeform: Shape 2664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649" name="Freeform: Shape 2664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650" name="Freeform: Shape 2664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651" name="Freeform: Shape 2665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E5B1D19-F20E-0A45-8B46-EBD603A7756E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A4B1BC3E-0307-94DB-4C74-65FFCC507C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5077877"/>
              </p:ext>
            </p:extLst>
          </p:nvPr>
        </p:nvGraphicFramePr>
        <p:xfrm>
          <a:off x="4985886" y="231006"/>
          <a:ext cx="6367913" cy="640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AB0F4E-B2BA-9135-C3CC-2721A58F3C23}"/>
              </a:ext>
            </a:extLst>
          </p:cNvPr>
          <p:cNvSpPr txBox="1"/>
          <p:nvPr/>
        </p:nvSpPr>
        <p:spPr>
          <a:xfrm>
            <a:off x="-5384" y="3178099"/>
            <a:ext cx="44616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D" sz="1400" dirty="0"/>
              <a:t>https://youtu.be/ugOgmNTk07c?si=hhwwcxHGsf_27nxL</a:t>
            </a:r>
          </a:p>
        </p:txBody>
      </p:sp>
    </p:spTree>
    <p:extLst>
      <p:ext uri="{BB962C8B-B14F-4D97-AF65-F5344CB8AC3E}">
        <p14:creationId xmlns:p14="http://schemas.microsoft.com/office/powerpoint/2010/main" val="365494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816" name="Slide Background Fill">
            <a:extLst>
              <a:ext uri="{FF2B5EF4-FFF2-40B4-BE49-F238E27FC236}">
                <a16:creationId xmlns:a16="http://schemas.microsoft.com/office/drawing/2014/main" id="{953EC90C-082B-4667-A29F-E4E4D515A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17" name="Color Cover">
            <a:extLst>
              <a:ext uri="{FF2B5EF4-FFF2-40B4-BE49-F238E27FC236}">
                <a16:creationId xmlns:a16="http://schemas.microsoft.com/office/drawing/2014/main" id="{E99FF883-3EBA-49CC-8D77-1EE69E182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818" name="Group 33817">
            <a:extLst>
              <a:ext uri="{FF2B5EF4-FFF2-40B4-BE49-F238E27FC236}">
                <a16:creationId xmlns:a16="http://schemas.microsoft.com/office/drawing/2014/main" id="{F690C4ED-5E67-4827-AED1-DEC2B100A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33805" name="Color">
              <a:extLst>
                <a:ext uri="{FF2B5EF4-FFF2-40B4-BE49-F238E27FC236}">
                  <a16:creationId xmlns:a16="http://schemas.microsoft.com/office/drawing/2014/main" id="{316B1774-E483-4832-A4C7-1277F9928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819" name="Color">
              <a:extLst>
                <a:ext uri="{FF2B5EF4-FFF2-40B4-BE49-F238E27FC236}">
                  <a16:creationId xmlns:a16="http://schemas.microsoft.com/office/drawing/2014/main" id="{CE4BA6BE-9BF5-4DFA-8E3F-C49023E538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3820" name="Group 33819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33809" name="Freeform: Shape 33808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10" name="Freeform: Shape 33809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11" name="Freeform: Shape 33810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12" name="Freeform: Shape 33811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13" name="Freeform: Shape 33812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14" name="Freeform: Shape 33813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15" name="Freeform: Shape 33814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794" name="Rectangle 3">
            <a:extLst>
              <a:ext uri="{FF2B5EF4-FFF2-40B4-BE49-F238E27FC236}">
                <a16:creationId xmlns:a16="http://schemas.microsoft.com/office/drawing/2014/main" id="{AECEE08C-4D11-6447-95D3-4EA06732C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0007" y="546341"/>
            <a:ext cx="7262371" cy="24350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indent="-228600" defTabSz="914400">
              <a:lnSpc>
                <a:spcPct val="90000"/>
              </a:lnSpc>
              <a:buSzPct val="125000"/>
            </a:pPr>
            <a:r>
              <a:rPr lang="en-US" altLang="en-US" sz="1800" b="1">
                <a:solidFill>
                  <a:schemeClr val="tx2"/>
                </a:solidFill>
                <a:latin typeface="+mn-lt"/>
              </a:rPr>
              <a:t>Product Mix Pricing Strategies</a:t>
            </a:r>
            <a:endParaRPr lang="en-US" altLang="en-US" sz="180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3795" name="Diagram 9">
            <a:extLst>
              <a:ext uri="{FF2B5EF4-FFF2-40B4-BE49-F238E27FC236}">
                <a16:creationId xmlns:a16="http://schemas.microsoft.com/office/drawing/2014/main" id="{6DB62A0E-577B-8844-9C22-C43D4A919F56}"/>
              </a:ext>
            </a:extLst>
          </p:cNvPr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"/>
          <a:stretch/>
        </p:blipFill>
        <p:spPr bwMode="auto">
          <a:xfrm>
            <a:off x="4280011" y="3128501"/>
            <a:ext cx="7262372" cy="345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2487E61-F91E-1B41-B842-543C81972E60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696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9" name="Rectangle 2672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30" name="Rectangle 2672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16F5797-D40B-7A49-A63F-5182944B786D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707" name="Rectangle 3">
            <a:extLst>
              <a:ext uri="{FF2B5EF4-FFF2-40B4-BE49-F238E27FC236}">
                <a16:creationId xmlns:a16="http://schemas.microsoft.com/office/drawing/2014/main" id="{112E9F17-36AC-56E4-C4DF-B685541AFF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2647210"/>
              </p:ext>
            </p:extLst>
          </p:nvPr>
        </p:nvGraphicFramePr>
        <p:xfrm>
          <a:off x="4662189" y="1134682"/>
          <a:ext cx="6692748" cy="425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2283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6" name="Rectangle 26635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44505A3-8A3A-A54E-8D5B-4B95D9D2C8A8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B9DB0208-0A4D-8702-4978-D0C36FB724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8031839"/>
              </p:ext>
            </p:extLst>
          </p:nvPr>
        </p:nvGraphicFramePr>
        <p:xfrm>
          <a:off x="4662189" y="1134682"/>
          <a:ext cx="6692748" cy="425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3651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Rectangle 2663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2" name="Rectangle 2664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18AE5E7-9590-554B-83D4-CA26C6AA3F9C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C19AA502-24CE-07FA-A43C-D2C3991BBF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537456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199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69" name="Rectangle 1536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71" name="Rectangle 1537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73" name="Rectangle 1537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75" name="Rectangle 1537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361" name="Rectangle 2">
            <a:extLst>
              <a:ext uri="{FF2B5EF4-FFF2-40B4-BE49-F238E27FC236}">
                <a16:creationId xmlns:a16="http://schemas.microsoft.com/office/drawing/2014/main" id="{51C54758-AEDB-6C49-A073-B8B381F80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en-US" altLang="en-US" sz="4000" b="1">
                <a:solidFill>
                  <a:srgbClr val="FFFFFF"/>
                </a:solidFill>
              </a:rPr>
              <a:t>Pricing and Pricing Strategies</a:t>
            </a:r>
          </a:p>
        </p:txBody>
      </p:sp>
      <p:graphicFrame>
        <p:nvGraphicFramePr>
          <p:cNvPr id="15364" name="Rectangle 3">
            <a:extLst>
              <a:ext uri="{FF2B5EF4-FFF2-40B4-BE49-F238E27FC236}">
                <a16:creationId xmlns:a16="http://schemas.microsoft.com/office/drawing/2014/main" id="{1ED63103-2F14-096C-C80A-3E061F4D22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599290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126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Rectangle 2663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2" name="Rectangle 2664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71FC259-903A-D743-9BC8-07B911E0667B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25D461FD-5F68-25E8-2D44-9BCA2EA694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09845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1876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Rectangle 2663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2" name="Rectangle 2664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77382E1D-2F46-A443-A6A5-676C9916F3F5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1183B158-D98F-4B1C-44D4-582CA5B0AB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796360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38985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Rectangle 2663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2" name="Rectangle 2664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DA76EF4-0661-174B-8301-922295A85DF6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05AB09C8-A566-2ECA-96C5-1120F47C2B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5923891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3459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36" name="Rectangle 2663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Rectangle 2663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Rectangle 2663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2" name="Rectangle 2664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D7FC00F-6608-CC44-8D60-7B7082AAD3AB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1" name="Rectangle 3">
            <a:extLst>
              <a:ext uri="{FF2B5EF4-FFF2-40B4-BE49-F238E27FC236}">
                <a16:creationId xmlns:a16="http://schemas.microsoft.com/office/drawing/2014/main" id="{3FC25208-4E76-5FF9-1275-7F5441E9AD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937473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05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42" name="Rectangle 26641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4" name="Rectangle 26643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6" name="Rectangle 26645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48" name="Rectangle 26647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650" name="Rectangle 26649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D7FC00F-6608-CC44-8D60-7B7082AAD3AB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26637" name="Rectangle 3">
            <a:extLst>
              <a:ext uri="{FF2B5EF4-FFF2-40B4-BE49-F238E27FC236}">
                <a16:creationId xmlns:a16="http://schemas.microsoft.com/office/drawing/2014/main" id="{60B04577-7E51-1A6F-9981-D24DFDD65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0785870"/>
              </p:ext>
            </p:extLst>
          </p:nvPr>
        </p:nvGraphicFramePr>
        <p:xfrm>
          <a:off x="1144923" y="2405894"/>
          <a:ext cx="5315189" cy="3535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693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21" name="Rectangle 1742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3" name="Rectangle 1742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5" name="Rectangle 1742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7" name="Rectangle 1742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656DC6-E5A8-4543-8549-1AEA90B289D8}"/>
              </a:ext>
            </a:extLst>
          </p:cNvPr>
          <p:cNvSpPr txBox="1"/>
          <p:nvPr/>
        </p:nvSpPr>
        <p:spPr>
          <a:xfrm>
            <a:off x="1383564" y="348865"/>
            <a:ext cx="9718111" cy="1576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4000" b="1" kern="1200" cap="all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is Price?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32E661D-AD94-744A-A279-E19E9287D664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17416" name="Rectangle 3">
            <a:extLst>
              <a:ext uri="{FF2B5EF4-FFF2-40B4-BE49-F238E27FC236}">
                <a16:creationId xmlns:a16="http://schemas.microsoft.com/office/drawing/2014/main" id="{3AADA8C2-3F40-4F43-A9F6-5B2685BC38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7707948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113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440" name="Rectangle 1843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2" name="Rectangle 1844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4" name="Rectangle 1844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6" name="Rectangle 1844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F5C29FD2-F938-784E-A574-6EFC99707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713" y="248038"/>
            <a:ext cx="7063721" cy="1159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lnSpcReduction="10000"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700" b="1" kern="1200" cap="all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Considerations in setting price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3700" kern="1200" cap="all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435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F8A2752A-BAD1-9240-BAAC-985FC3C50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5" r="1" b="29402"/>
          <a:stretch/>
        </p:blipFill>
        <p:spPr bwMode="auto">
          <a:xfrm>
            <a:off x="432225" y="2550897"/>
            <a:ext cx="11327549" cy="32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E61A94C-784F-0B41-A282-B16B6F720662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62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E8E803A3-4357-F046-934B-A340E9DC5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1413" y="618518"/>
            <a:ext cx="9905998" cy="14785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3600" b="1" cap="all">
                <a:latin typeface="+mj-lt"/>
                <a:ea typeface="+mj-ea"/>
                <a:cs typeface="+mj-cs"/>
              </a:rPr>
              <a:t>Major Pricing Strategies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16E8AFD-C460-BB45-B271-583E180F7489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663C396-A5F8-2342-802C-3E2D610569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1620662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20781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511" name="Rectangle 21510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3" name="Rectangle 21512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5" name="Rectangle 21514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7" name="Rectangle 21516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6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CAC98FF9-536E-5C45-AF75-41F411F8C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596391"/>
            <a:ext cx="11277600" cy="366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B6593DA-E17F-3C4B-921D-CDB9C4173A40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7B8EA4-DAA1-0391-A3EF-72D9B92F9697}"/>
              </a:ext>
            </a:extLst>
          </p:cNvPr>
          <p:cNvSpPr txBox="1"/>
          <p:nvPr/>
        </p:nvSpPr>
        <p:spPr>
          <a:xfrm>
            <a:off x="756441" y="5874924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FFFFFF"/>
                </a:solidFill>
                <a:effectLst/>
                <a:latin typeface="YouTube Noto"/>
                <a:hlinkClick r:id="rId3"/>
              </a:rPr>
              <a:t>https://youtu.be/5ig2H3egWBs</a:t>
            </a:r>
            <a:endParaRPr lang="en-BD" dirty="0"/>
          </a:p>
        </p:txBody>
      </p:sp>
    </p:spTree>
    <p:extLst>
      <p:ext uri="{BB962C8B-B14F-4D97-AF65-F5344CB8AC3E}">
        <p14:creationId xmlns:p14="http://schemas.microsoft.com/office/powerpoint/2010/main" val="3006347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7" name="Rectangle 1742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9" name="Rectangle 1742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D974C5D-40A3-B648-A1EC-D8D2ECD5170D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17422" name="Rectangle 3">
            <a:extLst>
              <a:ext uri="{FF2B5EF4-FFF2-40B4-BE49-F238E27FC236}">
                <a16:creationId xmlns:a16="http://schemas.microsoft.com/office/drawing/2014/main" id="{ED49E83F-A9AC-D21D-493A-846FFB4E4D45}"/>
              </a:ext>
            </a:extLst>
          </p:cNvPr>
          <p:cNvGraphicFramePr/>
          <p:nvPr/>
        </p:nvGraphicFramePr>
        <p:xfrm>
          <a:off x="1812926" y="981076"/>
          <a:ext cx="8397875" cy="4492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6745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503" name="Rectangle 17502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5" name="Rectangle 17504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7" name="Rectangle 17506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9" name="Rectangle 17508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511" name="Freeform: Shape 17510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513" name="Rectangle 17512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F5F013C-D8C8-D54D-8FE7-9BEB97D00AE7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17498" name="Rectangle 3">
            <a:extLst>
              <a:ext uri="{FF2B5EF4-FFF2-40B4-BE49-F238E27FC236}">
                <a16:creationId xmlns:a16="http://schemas.microsoft.com/office/drawing/2014/main" id="{E1B5F79F-E8CC-F5D8-0978-D8BAED6B89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328779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8548C68-738E-0027-C9B9-F7BF3C338EA8}"/>
              </a:ext>
            </a:extLst>
          </p:cNvPr>
          <p:cNvSpPr txBox="1"/>
          <p:nvPr/>
        </p:nvSpPr>
        <p:spPr>
          <a:xfrm>
            <a:off x="4905042" y="5778880"/>
            <a:ext cx="6169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FFFFFF"/>
                </a:solidFill>
                <a:effectLst/>
                <a:latin typeface="YouTube Noto"/>
                <a:hlinkClick r:id="rId7"/>
              </a:rPr>
              <a:t>https://youtu.be/WrLn-HdqSOU</a:t>
            </a:r>
            <a:endParaRPr lang="en-BD" dirty="0"/>
          </a:p>
        </p:txBody>
      </p:sp>
    </p:spTree>
    <p:extLst>
      <p:ext uri="{BB962C8B-B14F-4D97-AF65-F5344CB8AC3E}">
        <p14:creationId xmlns:p14="http://schemas.microsoft.com/office/powerpoint/2010/main" val="3767674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420" name="Rectangle 174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2" name="Rectangle 17421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4" name="Rectangle 17423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6" name="Rectangle 17425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28" name="Freeform: Shape 17427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430" name="Rectangle 17429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ED6DD3B-80BB-654E-9ADA-04804CB8307D}"/>
              </a:ext>
            </a:extLst>
          </p:cNvPr>
          <p:cNvSpPr txBox="1">
            <a:spLocks/>
          </p:cNvSpPr>
          <p:nvPr/>
        </p:nvSpPr>
        <p:spPr bwMode="auto">
          <a:xfrm>
            <a:off x="2389188" y="1392238"/>
            <a:ext cx="716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400" b="1" kern="0" dirty="0">
              <a:solidFill>
                <a:srgbClr val="04617B"/>
              </a:solidFill>
              <a:latin typeface="Calibri" charset="0"/>
              <a:ea typeface="ヒラギノ角ゴ Pro W3"/>
              <a:cs typeface="Calibri" pitchFamily="34" charset="0"/>
            </a:endParaRPr>
          </a:p>
        </p:txBody>
      </p:sp>
      <p:graphicFrame>
        <p:nvGraphicFramePr>
          <p:cNvPr id="17416" name="Rectangle 3">
            <a:extLst>
              <a:ext uri="{FF2B5EF4-FFF2-40B4-BE49-F238E27FC236}">
                <a16:creationId xmlns:a16="http://schemas.microsoft.com/office/drawing/2014/main" id="{1316FE69-CD49-6CCE-87CC-E83A5D7350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517065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695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3711</TotalTime>
  <Words>1116</Words>
  <Application>Microsoft Macintosh PowerPoint</Application>
  <PresentationFormat>Widescreen</PresentationFormat>
  <Paragraphs>116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YouTube Noto</vt:lpstr>
      <vt:lpstr>Office 2013 - 2022 Theme</vt:lpstr>
      <vt:lpstr>Pricing and Pricing Strategies</vt:lpstr>
      <vt:lpstr>Pricing and Pricing Strategies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Management</dc:title>
  <dc:creator>Nilufer/MO/Nilufer Yasmin Munni (Email: nilufer.munni@robi.com.bd)</dc:creator>
  <cp:lastModifiedBy>nilufer.yasmin.m@outlook.com</cp:lastModifiedBy>
  <cp:revision>69</cp:revision>
  <dcterms:created xsi:type="dcterms:W3CDTF">2020-02-02T06:50:28Z</dcterms:created>
  <dcterms:modified xsi:type="dcterms:W3CDTF">2024-04-12T12:24:38Z</dcterms:modified>
</cp:coreProperties>
</file>